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3.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4"/>
    <p:sldMasterId id="2147483804" r:id="rId5"/>
    <p:sldMasterId id="2147484488" r:id="rId6"/>
    <p:sldMasterId id="2147483885" r:id="rId7"/>
    <p:sldMasterId id="2147484539" r:id="rId8"/>
    <p:sldMasterId id="2147483966" r:id="rId9"/>
    <p:sldMasterId id="2147484047" r:id="rId10"/>
    <p:sldMasterId id="2147483655" r:id="rId11"/>
    <p:sldMasterId id="2147484209" r:id="rId12"/>
    <p:sldMasterId id="2147484264" r:id="rId13"/>
    <p:sldMasterId id="2147484510" r:id="rId14"/>
    <p:sldMasterId id="2147484319" r:id="rId15"/>
    <p:sldMasterId id="2147484374" r:id="rId16"/>
    <p:sldMasterId id="2147484128" r:id="rId17"/>
  </p:sldMasterIdLst>
  <p:notesMasterIdLst>
    <p:notesMasterId r:id="rId57"/>
  </p:notesMasterIdLst>
  <p:handoutMasterIdLst>
    <p:handoutMasterId r:id="rId58"/>
  </p:handoutMasterIdLst>
  <p:sldIdLst>
    <p:sldId id="573" r:id="rId18"/>
    <p:sldId id="575" r:id="rId19"/>
    <p:sldId id="284" r:id="rId20"/>
    <p:sldId id="285" r:id="rId21"/>
    <p:sldId id="286" r:id="rId22"/>
    <p:sldId id="287" r:id="rId23"/>
    <p:sldId id="288" r:id="rId24"/>
    <p:sldId id="289" r:id="rId25"/>
    <p:sldId id="290" r:id="rId26"/>
    <p:sldId id="291" r:id="rId27"/>
    <p:sldId id="292" r:id="rId28"/>
    <p:sldId id="293" r:id="rId29"/>
    <p:sldId id="294" r:id="rId30"/>
    <p:sldId id="576" r:id="rId31"/>
    <p:sldId id="296" r:id="rId32"/>
    <p:sldId id="297" r:id="rId33"/>
    <p:sldId id="298" r:id="rId34"/>
    <p:sldId id="260" r:id="rId35"/>
    <p:sldId id="266" r:id="rId36"/>
    <p:sldId id="577" r:id="rId37"/>
    <p:sldId id="281" r:id="rId38"/>
    <p:sldId id="282" r:id="rId39"/>
    <p:sldId id="257" r:id="rId40"/>
    <p:sldId id="258" r:id="rId41"/>
    <p:sldId id="259" r:id="rId42"/>
    <p:sldId id="268" r:id="rId43"/>
    <p:sldId id="581" r:id="rId44"/>
    <p:sldId id="582" r:id="rId45"/>
    <p:sldId id="300" r:id="rId46"/>
    <p:sldId id="578" r:id="rId47"/>
    <p:sldId id="267" r:id="rId48"/>
    <p:sldId id="269" r:id="rId49"/>
    <p:sldId id="271" r:id="rId50"/>
    <p:sldId id="272" r:id="rId51"/>
    <p:sldId id="273" r:id="rId52"/>
    <p:sldId id="579" r:id="rId53"/>
    <p:sldId id="580" r:id="rId54"/>
    <p:sldId id="583" r:id="rId55"/>
    <p:sldId id="584"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Options" id="{55FCF1A9-E02E-47AB-ABCD-E98BB526EC56}">
          <p14:sldIdLst>
            <p14:sldId id="573"/>
            <p14:sldId id="575"/>
            <p14:sldId id="284"/>
            <p14:sldId id="285"/>
            <p14:sldId id="286"/>
            <p14:sldId id="287"/>
            <p14:sldId id="288"/>
            <p14:sldId id="289"/>
            <p14:sldId id="290"/>
            <p14:sldId id="291"/>
            <p14:sldId id="292"/>
            <p14:sldId id="293"/>
            <p14:sldId id="294"/>
            <p14:sldId id="576"/>
            <p14:sldId id="296"/>
            <p14:sldId id="297"/>
            <p14:sldId id="298"/>
            <p14:sldId id="260"/>
            <p14:sldId id="266"/>
            <p14:sldId id="577"/>
            <p14:sldId id="281"/>
            <p14:sldId id="282"/>
            <p14:sldId id="257"/>
            <p14:sldId id="258"/>
            <p14:sldId id="259"/>
            <p14:sldId id="268"/>
            <p14:sldId id="581"/>
            <p14:sldId id="582"/>
            <p14:sldId id="300"/>
            <p14:sldId id="578"/>
            <p14:sldId id="267"/>
            <p14:sldId id="269"/>
            <p14:sldId id="271"/>
            <p14:sldId id="272"/>
            <p14:sldId id="273"/>
            <p14:sldId id="579"/>
            <p14:sldId id="580"/>
            <p14:sldId id="583"/>
            <p14:sldId id="584"/>
          </p14:sldIdLst>
        </p14:section>
        <p14:section name="Agenda Slides" id="{8A0817C9-58E4-4A9E-AFE9-B86B7A957948}">
          <p14:sldIdLst/>
        </p14:section>
        <p14:section name="Section Breaks" id="{F4D10E3A-C7A1-4A63-BFC7-418C44232796}">
          <p14:sldIdLst/>
        </p14:section>
        <p14:section name="Text Only Slides" id="{C0DE7F9D-E685-4213-B609-A3B9E7482DC5}">
          <p14:sldIdLst/>
        </p14:section>
        <p14:section name="Text Only Slides - Dark" id="{B484FF9B-9352-4313-A581-9D9F3C3090C7}">
          <p14:sldIdLst/>
        </p14:section>
        <p14:section name="Image Slides" id="{4F54A778-C574-4586-97F6-66D709A4C245}">
          <p14:sldIdLst/>
        </p14:section>
        <p14:section name="Quotes &amp; Testimonials" id="{57D5C4D9-C2C1-4B6C-8804-98EF0245B6ED}">
          <p14:sldIdLst/>
        </p14:section>
        <p14:section name="Icons &amp; Pictograms" id="{108D97F3-CEB0-4276-9B20-C56BC15BD53B}">
          <p14:sldIdLst/>
        </p14:section>
        <p14:section name="Staff / Profile Slides" id="{BFA85372-7329-413F-91F8-DFC83AC26C27}">
          <p14:sldIdLst/>
        </p14:section>
        <p14:section name="Devices" id="{BFC17AAA-F285-4177-A29C-5CA23F238852}">
          <p14:sldIdLst/>
        </p14:section>
        <p14:section name="Maps" id="{7B80E935-7C57-4AC1-9DF4-423E4C4DCFD3}">
          <p14:sldIdLst/>
        </p14:section>
        <p14:section name="Data Visualisation" id="{4280CB83-C424-4F36-B2E8-1BD15C183121}">
          <p14:sldIdLst/>
        </p14:section>
        <p14:section name="Closing / Thank You Slides" id="{0A9BBDF2-0DF6-4C96-80A1-081720D4F8F1}">
          <p14:sldIdLst/>
        </p14:section>
        <p14:section name="Icon Library" id="{3061B3B7-F59E-46A1-A894-9EFC1FCD6A6A}">
          <p14:sldIdLst/>
        </p14:section>
        <p14:section name="Pictogram Slides" id="{C326CB1A-AA85-43F6-9B2E-83DF09249EB3}">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B03"/>
    <a:srgbClr val="319AF0"/>
    <a:srgbClr val="FAF5FF"/>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86E431-2187-46A4-8431-B4E05CD427BE}" v="25" dt="2024-06-25T05:38:34.0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908" autoAdjust="0"/>
  </p:normalViewPr>
  <p:slideViewPr>
    <p:cSldViewPr snapToGrid="0">
      <p:cViewPr varScale="1">
        <p:scale>
          <a:sx n="49" d="100"/>
          <a:sy n="49" d="100"/>
        </p:scale>
        <p:origin x="704" y="36"/>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75" d="100"/>
        <a:sy n="75" d="100"/>
      </p:scale>
      <p:origin x="0" y="0"/>
    </p:cViewPr>
  </p:notesTextViewPr>
  <p:sorterViewPr>
    <p:cViewPr>
      <p:scale>
        <a:sx n="125" d="100"/>
        <a:sy n="125"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2.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presProps" Target="pres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she Shechter" userId="378f6e5e-48d9-46b3-8c9f-03edc099ef46" providerId="ADAL" clId="{4986E431-2187-46A4-8431-B4E05CD427BE}"/>
    <pc:docChg chg="undo custSel addSld delSld modSld modSection">
      <pc:chgData name="Moshe Shechter" userId="378f6e5e-48d9-46b3-8c9f-03edc099ef46" providerId="ADAL" clId="{4986E431-2187-46A4-8431-B4E05CD427BE}" dt="2024-06-25T05:41:02.307" v="304" actId="14100"/>
      <pc:docMkLst>
        <pc:docMk/>
      </pc:docMkLst>
      <pc:sldChg chg="addSp delSp modSp mod">
        <pc:chgData name="Moshe Shechter" userId="378f6e5e-48d9-46b3-8c9f-03edc099ef46" providerId="ADAL" clId="{4986E431-2187-46A4-8431-B4E05CD427BE}" dt="2024-06-25T05:38:34.012" v="302" actId="20577"/>
        <pc:sldMkLst>
          <pc:docMk/>
          <pc:sldMk cId="873985455" sldId="267"/>
        </pc:sldMkLst>
        <pc:spChg chg="mod">
          <ac:chgData name="Moshe Shechter" userId="378f6e5e-48d9-46b3-8c9f-03edc099ef46" providerId="ADAL" clId="{4986E431-2187-46A4-8431-B4E05CD427BE}" dt="2024-06-25T05:38:34.012" v="302" actId="20577"/>
          <ac:spMkLst>
            <pc:docMk/>
            <pc:sldMk cId="873985455" sldId="267"/>
            <ac:spMk id="19" creationId="{00000000-0000-0000-0000-000000000000}"/>
          </ac:spMkLst>
        </pc:spChg>
        <pc:picChg chg="mod ord">
          <ac:chgData name="Moshe Shechter" userId="378f6e5e-48d9-46b3-8c9f-03edc099ef46" providerId="ADAL" clId="{4986E431-2187-46A4-8431-B4E05CD427BE}" dt="2024-06-17T13:49:00.212" v="9" actId="167"/>
          <ac:picMkLst>
            <pc:docMk/>
            <pc:sldMk cId="873985455" sldId="267"/>
            <ac:picMk id="2" creationId="{00000000-0000-0000-0000-000000000000}"/>
          </ac:picMkLst>
        </pc:picChg>
        <pc:picChg chg="del">
          <ac:chgData name="Moshe Shechter" userId="378f6e5e-48d9-46b3-8c9f-03edc099ef46" providerId="ADAL" clId="{4986E431-2187-46A4-8431-B4E05CD427BE}" dt="2024-06-17T13:47:56.560" v="2" actId="21"/>
          <ac:picMkLst>
            <pc:docMk/>
            <pc:sldMk cId="873985455" sldId="267"/>
            <ac:picMk id="6" creationId="{00000000-0000-0000-0000-000000000000}"/>
          </ac:picMkLst>
        </pc:picChg>
        <pc:picChg chg="add mod ord">
          <ac:chgData name="Moshe Shechter" userId="378f6e5e-48d9-46b3-8c9f-03edc099ef46" providerId="ADAL" clId="{4986E431-2187-46A4-8431-B4E05CD427BE}" dt="2024-06-17T13:48:44.895" v="7" actId="1076"/>
          <ac:picMkLst>
            <pc:docMk/>
            <pc:sldMk cId="873985455" sldId="267"/>
            <ac:picMk id="7" creationId="{A3A26EE4-0050-9139-4471-E4444262FA3A}"/>
          </ac:picMkLst>
        </pc:picChg>
      </pc:sldChg>
      <pc:sldChg chg="modAnim">
        <pc:chgData name="Moshe Shechter" userId="378f6e5e-48d9-46b3-8c9f-03edc099ef46" providerId="ADAL" clId="{4986E431-2187-46A4-8431-B4E05CD427BE}" dt="2024-06-25T05:36:15.792" v="270"/>
        <pc:sldMkLst>
          <pc:docMk/>
          <pc:sldMk cId="3040650286" sldId="268"/>
        </pc:sldMkLst>
      </pc:sldChg>
      <pc:sldChg chg="del">
        <pc:chgData name="Moshe Shechter" userId="378f6e5e-48d9-46b3-8c9f-03edc099ef46" providerId="ADAL" clId="{4986E431-2187-46A4-8431-B4E05CD427BE}" dt="2024-06-18T08:47:11.944" v="19" actId="47"/>
        <pc:sldMkLst>
          <pc:docMk/>
          <pc:sldMk cId="3892195312" sldId="270"/>
        </pc:sldMkLst>
      </pc:sldChg>
      <pc:sldChg chg="delSp mod">
        <pc:chgData name="Moshe Shechter" userId="378f6e5e-48d9-46b3-8c9f-03edc099ef46" providerId="ADAL" clId="{4986E431-2187-46A4-8431-B4E05CD427BE}" dt="2024-06-25T05:40:10.210" v="303" actId="478"/>
        <pc:sldMkLst>
          <pc:docMk/>
          <pc:sldMk cId="3350175900" sldId="272"/>
        </pc:sldMkLst>
        <pc:spChg chg="del">
          <ac:chgData name="Moshe Shechter" userId="378f6e5e-48d9-46b3-8c9f-03edc099ef46" providerId="ADAL" clId="{4986E431-2187-46A4-8431-B4E05CD427BE}" dt="2024-06-25T05:40:10.210" v="303" actId="478"/>
          <ac:spMkLst>
            <pc:docMk/>
            <pc:sldMk cId="3350175900" sldId="272"/>
            <ac:spMk id="20" creationId="{00000000-0000-0000-0000-000000000000}"/>
          </ac:spMkLst>
        </pc:spChg>
      </pc:sldChg>
      <pc:sldChg chg="modSp mod">
        <pc:chgData name="Moshe Shechter" userId="378f6e5e-48d9-46b3-8c9f-03edc099ef46" providerId="ADAL" clId="{4986E431-2187-46A4-8431-B4E05CD427BE}" dt="2024-06-25T05:41:02.307" v="304" actId="14100"/>
        <pc:sldMkLst>
          <pc:docMk/>
          <pc:sldMk cId="2814478828" sldId="273"/>
        </pc:sldMkLst>
        <pc:picChg chg="mod">
          <ac:chgData name="Moshe Shechter" userId="378f6e5e-48d9-46b3-8c9f-03edc099ef46" providerId="ADAL" clId="{4986E431-2187-46A4-8431-B4E05CD427BE}" dt="2024-06-25T05:41:02.307" v="304" actId="14100"/>
          <ac:picMkLst>
            <pc:docMk/>
            <pc:sldMk cId="2814478828" sldId="273"/>
            <ac:picMk id="8" creationId="{00000000-0000-0000-0000-000000000000}"/>
          </ac:picMkLst>
        </pc:picChg>
      </pc:sldChg>
      <pc:sldChg chg="modAnim">
        <pc:chgData name="Moshe Shechter" userId="378f6e5e-48d9-46b3-8c9f-03edc099ef46" providerId="ADAL" clId="{4986E431-2187-46A4-8431-B4E05CD427BE}" dt="2024-06-25T05:21:06.765" v="118"/>
        <pc:sldMkLst>
          <pc:docMk/>
          <pc:sldMk cId="3544595838" sldId="285"/>
        </pc:sldMkLst>
      </pc:sldChg>
      <pc:sldChg chg="modAnim">
        <pc:chgData name="Moshe Shechter" userId="378f6e5e-48d9-46b3-8c9f-03edc099ef46" providerId="ADAL" clId="{4986E431-2187-46A4-8431-B4E05CD427BE}" dt="2024-06-25T05:21:34.203" v="121"/>
        <pc:sldMkLst>
          <pc:docMk/>
          <pc:sldMk cId="1412563067" sldId="286"/>
        </pc:sldMkLst>
      </pc:sldChg>
      <pc:sldChg chg="modAnim">
        <pc:chgData name="Moshe Shechter" userId="378f6e5e-48d9-46b3-8c9f-03edc099ef46" providerId="ADAL" clId="{4986E431-2187-46A4-8431-B4E05CD427BE}" dt="2024-06-25T05:22:51.133" v="124"/>
        <pc:sldMkLst>
          <pc:docMk/>
          <pc:sldMk cId="31091978" sldId="288"/>
        </pc:sldMkLst>
      </pc:sldChg>
      <pc:sldChg chg="modSp mod">
        <pc:chgData name="Moshe Shechter" userId="378f6e5e-48d9-46b3-8c9f-03edc099ef46" providerId="ADAL" clId="{4986E431-2187-46A4-8431-B4E05CD427BE}" dt="2024-06-25T05:23:58.229" v="158" actId="20577"/>
        <pc:sldMkLst>
          <pc:docMk/>
          <pc:sldMk cId="1279358867" sldId="289"/>
        </pc:sldMkLst>
        <pc:spChg chg="mod">
          <ac:chgData name="Moshe Shechter" userId="378f6e5e-48d9-46b3-8c9f-03edc099ef46" providerId="ADAL" clId="{4986E431-2187-46A4-8431-B4E05CD427BE}" dt="2024-06-25T05:23:58.229" v="158" actId="20577"/>
          <ac:spMkLst>
            <pc:docMk/>
            <pc:sldMk cId="1279358867" sldId="289"/>
            <ac:spMk id="3" creationId="{00000000-0000-0000-0000-000000000000}"/>
          </ac:spMkLst>
        </pc:spChg>
      </pc:sldChg>
      <pc:sldChg chg="modSp mod">
        <pc:chgData name="Moshe Shechter" userId="378f6e5e-48d9-46b3-8c9f-03edc099ef46" providerId="ADAL" clId="{4986E431-2187-46A4-8431-B4E05CD427BE}" dt="2024-06-25T05:29:02.315" v="227" actId="313"/>
        <pc:sldMkLst>
          <pc:docMk/>
          <pc:sldMk cId="548390034" sldId="290"/>
        </pc:sldMkLst>
        <pc:spChg chg="mod">
          <ac:chgData name="Moshe Shechter" userId="378f6e5e-48d9-46b3-8c9f-03edc099ef46" providerId="ADAL" clId="{4986E431-2187-46A4-8431-B4E05CD427BE}" dt="2024-06-25T05:29:02.315" v="227" actId="313"/>
          <ac:spMkLst>
            <pc:docMk/>
            <pc:sldMk cId="548390034" sldId="290"/>
            <ac:spMk id="3" creationId="{00000000-0000-0000-0000-000000000000}"/>
          </ac:spMkLst>
        </pc:spChg>
      </pc:sldChg>
      <pc:sldChg chg="modSp mod">
        <pc:chgData name="Moshe Shechter" userId="378f6e5e-48d9-46b3-8c9f-03edc099ef46" providerId="ADAL" clId="{4986E431-2187-46A4-8431-B4E05CD427BE}" dt="2024-06-17T13:44:45.655" v="1" actId="255"/>
        <pc:sldMkLst>
          <pc:docMk/>
          <pc:sldMk cId="1878108357" sldId="293"/>
        </pc:sldMkLst>
        <pc:spChg chg="mod">
          <ac:chgData name="Moshe Shechter" userId="378f6e5e-48d9-46b3-8c9f-03edc099ef46" providerId="ADAL" clId="{4986E431-2187-46A4-8431-B4E05CD427BE}" dt="2024-06-17T13:44:45.655" v="1" actId="255"/>
          <ac:spMkLst>
            <pc:docMk/>
            <pc:sldMk cId="1878108357" sldId="293"/>
            <ac:spMk id="3" creationId="{00000000-0000-0000-0000-000000000000}"/>
          </ac:spMkLst>
        </pc:spChg>
      </pc:sldChg>
      <pc:sldChg chg="modSp mod">
        <pc:chgData name="Moshe Shechter" userId="378f6e5e-48d9-46b3-8c9f-03edc099ef46" providerId="ADAL" clId="{4986E431-2187-46A4-8431-B4E05CD427BE}" dt="2024-06-25T05:31:34.639" v="260" actId="5793"/>
        <pc:sldMkLst>
          <pc:docMk/>
          <pc:sldMk cId="2005826681" sldId="296"/>
        </pc:sldMkLst>
        <pc:spChg chg="mod">
          <ac:chgData name="Moshe Shechter" userId="378f6e5e-48d9-46b3-8c9f-03edc099ef46" providerId="ADAL" clId="{4986E431-2187-46A4-8431-B4E05CD427BE}" dt="2024-06-25T05:31:34.639" v="260" actId="5793"/>
          <ac:spMkLst>
            <pc:docMk/>
            <pc:sldMk cId="2005826681" sldId="296"/>
            <ac:spMk id="3" creationId="{00000000-0000-0000-0000-000000000000}"/>
          </ac:spMkLst>
        </pc:spChg>
      </pc:sldChg>
      <pc:sldChg chg="modSp mod">
        <pc:chgData name="Moshe Shechter" userId="378f6e5e-48d9-46b3-8c9f-03edc099ef46" providerId="ADAL" clId="{4986E431-2187-46A4-8431-B4E05CD427BE}" dt="2024-06-25T05:31:31.301" v="255" actId="5793"/>
        <pc:sldMkLst>
          <pc:docMk/>
          <pc:sldMk cId="2943779624" sldId="297"/>
        </pc:sldMkLst>
        <pc:spChg chg="mod">
          <ac:chgData name="Moshe Shechter" userId="378f6e5e-48d9-46b3-8c9f-03edc099ef46" providerId="ADAL" clId="{4986E431-2187-46A4-8431-B4E05CD427BE}" dt="2024-06-25T05:31:31.301" v="255" actId="5793"/>
          <ac:spMkLst>
            <pc:docMk/>
            <pc:sldMk cId="2943779624" sldId="297"/>
            <ac:spMk id="3" creationId="{00000000-0000-0000-0000-000000000000}"/>
          </ac:spMkLst>
        </pc:spChg>
      </pc:sldChg>
      <pc:sldChg chg="modSp mod">
        <pc:chgData name="Moshe Shechter" userId="378f6e5e-48d9-46b3-8c9f-03edc099ef46" providerId="ADAL" clId="{4986E431-2187-46A4-8431-B4E05CD427BE}" dt="2024-06-25T05:31:27.867" v="250" actId="5793"/>
        <pc:sldMkLst>
          <pc:docMk/>
          <pc:sldMk cId="3248116970" sldId="298"/>
        </pc:sldMkLst>
        <pc:spChg chg="mod">
          <ac:chgData name="Moshe Shechter" userId="378f6e5e-48d9-46b3-8c9f-03edc099ef46" providerId="ADAL" clId="{4986E431-2187-46A4-8431-B4E05CD427BE}" dt="2024-06-25T05:31:27.867" v="250" actId="5793"/>
          <ac:spMkLst>
            <pc:docMk/>
            <pc:sldMk cId="3248116970" sldId="298"/>
            <ac:spMk id="2" creationId="{00000000-0000-0000-0000-000000000000}"/>
          </ac:spMkLst>
        </pc:spChg>
      </pc:sldChg>
      <pc:sldChg chg="delSp modSp mod">
        <pc:chgData name="Moshe Shechter" userId="378f6e5e-48d9-46b3-8c9f-03edc099ef46" providerId="ADAL" clId="{4986E431-2187-46A4-8431-B4E05CD427BE}" dt="2024-06-18T10:44:56.422" v="115" actId="478"/>
        <pc:sldMkLst>
          <pc:docMk/>
          <pc:sldMk cId="616469177" sldId="573"/>
        </pc:sldMkLst>
        <pc:spChg chg="del mod">
          <ac:chgData name="Moshe Shechter" userId="378f6e5e-48d9-46b3-8c9f-03edc099ef46" providerId="ADAL" clId="{4986E431-2187-46A4-8431-B4E05CD427BE}" dt="2024-06-18T10:44:54.560" v="114" actId="478"/>
          <ac:spMkLst>
            <pc:docMk/>
            <pc:sldMk cId="616469177" sldId="573"/>
            <ac:spMk id="7" creationId="{A7B9C4A7-FC03-E5F3-2E7C-0FD16B7A0787}"/>
          </ac:spMkLst>
        </pc:spChg>
        <pc:grpChg chg="del">
          <ac:chgData name="Moshe Shechter" userId="378f6e5e-48d9-46b3-8c9f-03edc099ef46" providerId="ADAL" clId="{4986E431-2187-46A4-8431-B4E05CD427BE}" dt="2024-06-18T10:44:56.422" v="115" actId="478"/>
          <ac:grpSpMkLst>
            <pc:docMk/>
            <pc:sldMk cId="616469177" sldId="573"/>
            <ac:grpSpMk id="2" creationId="{B055CC8C-57EF-DA75-F4DF-A25FDEC77EB4}"/>
          </ac:grpSpMkLst>
        </pc:grpChg>
      </pc:sldChg>
      <pc:sldChg chg="modSp mod">
        <pc:chgData name="Moshe Shechter" userId="378f6e5e-48d9-46b3-8c9f-03edc099ef46" providerId="ADAL" clId="{4986E431-2187-46A4-8431-B4E05CD427BE}" dt="2024-06-25T05:31:39.255" v="265" actId="5793"/>
        <pc:sldMkLst>
          <pc:docMk/>
          <pc:sldMk cId="1965113939" sldId="576"/>
        </pc:sldMkLst>
        <pc:spChg chg="mod">
          <ac:chgData name="Moshe Shechter" userId="378f6e5e-48d9-46b3-8c9f-03edc099ef46" providerId="ADAL" clId="{4986E431-2187-46A4-8431-B4E05CD427BE}" dt="2024-06-25T05:31:39.255" v="265" actId="5793"/>
          <ac:spMkLst>
            <pc:docMk/>
            <pc:sldMk cId="1965113939" sldId="576"/>
            <ac:spMk id="30" creationId="{CAF849AD-563D-086B-0C2B-09A586A20494}"/>
          </ac:spMkLst>
        </pc:spChg>
      </pc:sldChg>
      <pc:sldChg chg="del">
        <pc:chgData name="Moshe Shechter" userId="378f6e5e-48d9-46b3-8c9f-03edc099ef46" providerId="ADAL" clId="{4986E431-2187-46A4-8431-B4E05CD427BE}" dt="2024-06-18T05:25:15.090" v="10" actId="47"/>
        <pc:sldMkLst>
          <pc:docMk/>
          <pc:sldMk cId="1793480325" sldId="579"/>
        </pc:sldMkLst>
      </pc:sldChg>
      <pc:sldChg chg="addSp delSp modSp new mod modAnim">
        <pc:chgData name="Moshe Shechter" userId="378f6e5e-48d9-46b3-8c9f-03edc099ef46" providerId="ADAL" clId="{4986E431-2187-46A4-8431-B4E05CD427BE}" dt="2024-06-18T08:16:45.260" v="18" actId="14100"/>
        <pc:sldMkLst>
          <pc:docMk/>
          <pc:sldMk cId="4149761055" sldId="579"/>
        </pc:sldMkLst>
        <pc:spChg chg="del">
          <ac:chgData name="Moshe Shechter" userId="378f6e5e-48d9-46b3-8c9f-03edc099ef46" providerId="ADAL" clId="{4986E431-2187-46A4-8431-B4E05CD427BE}" dt="2024-06-18T08:15:24.475" v="14" actId="478"/>
          <ac:spMkLst>
            <pc:docMk/>
            <pc:sldMk cId="4149761055" sldId="579"/>
            <ac:spMk id="6" creationId="{A3124410-6596-04EE-6403-50A6E2BABD98}"/>
          </ac:spMkLst>
        </pc:spChg>
        <pc:spChg chg="del">
          <ac:chgData name="Moshe Shechter" userId="378f6e5e-48d9-46b3-8c9f-03edc099ef46" providerId="ADAL" clId="{4986E431-2187-46A4-8431-B4E05CD427BE}" dt="2024-06-18T08:15:23.442" v="13" actId="478"/>
          <ac:spMkLst>
            <pc:docMk/>
            <pc:sldMk cId="4149761055" sldId="579"/>
            <ac:spMk id="7" creationId="{2FB78A9A-AE67-477F-087F-8FA472FEEBF9}"/>
          </ac:spMkLst>
        </pc:spChg>
        <pc:picChg chg="add mod">
          <ac:chgData name="Moshe Shechter" userId="378f6e5e-48d9-46b3-8c9f-03edc099ef46" providerId="ADAL" clId="{4986E431-2187-46A4-8431-B4E05CD427BE}" dt="2024-06-18T08:16:45.260" v="18" actId="14100"/>
          <ac:picMkLst>
            <pc:docMk/>
            <pc:sldMk cId="4149761055" sldId="579"/>
            <ac:picMk id="8" creationId="{B9395198-3311-7618-E51F-E37E5E2F631D}"/>
          </ac:picMkLst>
        </pc:picChg>
      </pc:sldChg>
      <pc:sldChg chg="del">
        <pc:chgData name="Moshe Shechter" userId="378f6e5e-48d9-46b3-8c9f-03edc099ef46" providerId="ADAL" clId="{4986E431-2187-46A4-8431-B4E05CD427BE}" dt="2024-06-18T08:15:12.775" v="11" actId="47"/>
        <pc:sldMkLst>
          <pc:docMk/>
          <pc:sldMk cId="1029661796" sldId="580"/>
        </pc:sldMkLst>
      </pc:sldChg>
      <pc:sldChg chg="addSp delSp modSp new mod modAnim">
        <pc:chgData name="Moshe Shechter" userId="378f6e5e-48d9-46b3-8c9f-03edc099ef46" providerId="ADAL" clId="{4986E431-2187-46A4-8431-B4E05CD427BE}" dt="2024-06-18T09:33:45.228" v="27" actId="1076"/>
        <pc:sldMkLst>
          <pc:docMk/>
          <pc:sldMk cId="2815869500" sldId="580"/>
        </pc:sldMkLst>
        <pc:spChg chg="del">
          <ac:chgData name="Moshe Shechter" userId="378f6e5e-48d9-46b3-8c9f-03edc099ef46" providerId="ADAL" clId="{4986E431-2187-46A4-8431-B4E05CD427BE}" dt="2024-06-18T09:33:28.480" v="22" actId="478"/>
          <ac:spMkLst>
            <pc:docMk/>
            <pc:sldMk cId="2815869500" sldId="580"/>
            <ac:spMk id="6" creationId="{9E864477-E1EA-52DB-B32F-A461ED247A86}"/>
          </ac:spMkLst>
        </pc:spChg>
        <pc:spChg chg="del">
          <ac:chgData name="Moshe Shechter" userId="378f6e5e-48d9-46b3-8c9f-03edc099ef46" providerId="ADAL" clId="{4986E431-2187-46A4-8431-B4E05CD427BE}" dt="2024-06-18T09:33:33.762" v="23" actId="478"/>
          <ac:spMkLst>
            <pc:docMk/>
            <pc:sldMk cId="2815869500" sldId="580"/>
            <ac:spMk id="7" creationId="{F69C90D2-A0AA-F1FB-55C0-9751E8F3A342}"/>
          </ac:spMkLst>
        </pc:spChg>
        <pc:picChg chg="add mod">
          <ac:chgData name="Moshe Shechter" userId="378f6e5e-48d9-46b3-8c9f-03edc099ef46" providerId="ADAL" clId="{4986E431-2187-46A4-8431-B4E05CD427BE}" dt="2024-06-18T09:33:45.228" v="27" actId="1076"/>
          <ac:picMkLst>
            <pc:docMk/>
            <pc:sldMk cId="2815869500" sldId="580"/>
            <ac:picMk id="8" creationId="{064C3E31-8D39-BBA4-52A3-F79310323282}"/>
          </ac:picMkLst>
        </pc:picChg>
      </pc:sldChg>
      <pc:sldChg chg="addSp delSp modSp new mod modClrScheme chgLayout">
        <pc:chgData name="Moshe Shechter" userId="378f6e5e-48d9-46b3-8c9f-03edc099ef46" providerId="ADAL" clId="{4986E431-2187-46A4-8431-B4E05CD427BE}" dt="2024-06-25T05:36:46.130" v="286" actId="1035"/>
        <pc:sldMkLst>
          <pc:docMk/>
          <pc:sldMk cId="2849591632" sldId="581"/>
        </pc:sldMkLst>
        <pc:spChg chg="del mod ord">
          <ac:chgData name="Moshe Shechter" userId="378f6e5e-48d9-46b3-8c9f-03edc099ef46" providerId="ADAL" clId="{4986E431-2187-46A4-8431-B4E05CD427BE}" dt="2024-06-18T09:53:51.650" v="30" actId="700"/>
          <ac:spMkLst>
            <pc:docMk/>
            <pc:sldMk cId="2849591632" sldId="581"/>
            <ac:spMk id="2" creationId="{33BCEFBD-932B-01FF-341C-5C0B2F4F57A8}"/>
          </ac:spMkLst>
        </pc:spChg>
        <pc:spChg chg="del mod ord">
          <ac:chgData name="Moshe Shechter" userId="378f6e5e-48d9-46b3-8c9f-03edc099ef46" providerId="ADAL" clId="{4986E431-2187-46A4-8431-B4E05CD427BE}" dt="2024-06-18T09:54:00.236" v="31" actId="26606"/>
          <ac:spMkLst>
            <pc:docMk/>
            <pc:sldMk cId="2849591632" sldId="581"/>
            <ac:spMk id="3" creationId="{AECE6143-C9F6-FE76-3B0C-9B1F0858308A}"/>
          </ac:spMkLst>
        </pc:spChg>
        <pc:spChg chg="mod ord">
          <ac:chgData name="Moshe Shechter" userId="378f6e5e-48d9-46b3-8c9f-03edc099ef46" providerId="ADAL" clId="{4986E431-2187-46A4-8431-B4E05CD427BE}" dt="2024-06-18T09:54:00.236" v="31" actId="26606"/>
          <ac:spMkLst>
            <pc:docMk/>
            <pc:sldMk cId="2849591632" sldId="581"/>
            <ac:spMk id="4" creationId="{DEF5CA73-BCF8-EE8B-40D1-14DD6D2BA26E}"/>
          </ac:spMkLst>
        </pc:spChg>
        <pc:spChg chg="del mod ord">
          <ac:chgData name="Moshe Shechter" userId="378f6e5e-48d9-46b3-8c9f-03edc099ef46" providerId="ADAL" clId="{4986E431-2187-46A4-8431-B4E05CD427BE}" dt="2024-06-18T09:53:51.650" v="30" actId="700"/>
          <ac:spMkLst>
            <pc:docMk/>
            <pc:sldMk cId="2849591632" sldId="581"/>
            <ac:spMk id="5" creationId="{B47725F5-B1C4-178D-30D2-2E29B8614383}"/>
          </ac:spMkLst>
        </pc:spChg>
        <pc:spChg chg="mod ord">
          <ac:chgData name="Moshe Shechter" userId="378f6e5e-48d9-46b3-8c9f-03edc099ef46" providerId="ADAL" clId="{4986E431-2187-46A4-8431-B4E05CD427BE}" dt="2024-06-25T05:36:46.130" v="286" actId="1035"/>
          <ac:spMkLst>
            <pc:docMk/>
            <pc:sldMk cId="2849591632" sldId="581"/>
            <ac:spMk id="6" creationId="{7E40C054-5D06-5ED9-A58F-FE883CD0DD59}"/>
          </ac:spMkLst>
        </pc:spChg>
        <pc:spChg chg="del mod ord">
          <ac:chgData name="Moshe Shechter" userId="378f6e5e-48d9-46b3-8c9f-03edc099ef46" providerId="ADAL" clId="{4986E431-2187-46A4-8431-B4E05CD427BE}" dt="2024-06-18T09:53:51.650" v="30" actId="700"/>
          <ac:spMkLst>
            <pc:docMk/>
            <pc:sldMk cId="2849591632" sldId="581"/>
            <ac:spMk id="7" creationId="{CE2CE518-2AC0-8889-0422-7A9B491A186B}"/>
          </ac:spMkLst>
        </pc:spChg>
        <pc:spChg chg="add del mod ord">
          <ac:chgData name="Moshe Shechter" userId="378f6e5e-48d9-46b3-8c9f-03edc099ef46" providerId="ADAL" clId="{4986E431-2187-46A4-8431-B4E05CD427BE}" dt="2024-06-18T09:54:00.236" v="31" actId="26606"/>
          <ac:spMkLst>
            <pc:docMk/>
            <pc:sldMk cId="2849591632" sldId="581"/>
            <ac:spMk id="8" creationId="{580399BA-0297-8DD1-71B0-C699F4741399}"/>
          </ac:spMkLst>
        </pc:spChg>
        <pc:spChg chg="add del mod ord">
          <ac:chgData name="Moshe Shechter" userId="378f6e5e-48d9-46b3-8c9f-03edc099ef46" providerId="ADAL" clId="{4986E431-2187-46A4-8431-B4E05CD427BE}" dt="2024-06-18T09:54:00.236" v="31" actId="26606"/>
          <ac:spMkLst>
            <pc:docMk/>
            <pc:sldMk cId="2849591632" sldId="581"/>
            <ac:spMk id="9" creationId="{9EE3F2DD-17E7-FA2C-69E6-EC459000FBEA}"/>
          </ac:spMkLst>
        </pc:spChg>
        <pc:spChg chg="add del mod ord">
          <ac:chgData name="Moshe Shechter" userId="378f6e5e-48d9-46b3-8c9f-03edc099ef46" providerId="ADAL" clId="{4986E431-2187-46A4-8431-B4E05CD427BE}" dt="2024-06-18T09:54:00.236" v="31" actId="26606"/>
          <ac:spMkLst>
            <pc:docMk/>
            <pc:sldMk cId="2849591632" sldId="581"/>
            <ac:spMk id="10" creationId="{6DC7FDEE-1419-8AFC-A5AB-1C9816DB43DC}"/>
          </ac:spMkLst>
        </pc:spChg>
        <pc:spChg chg="add del mod ord">
          <ac:chgData name="Moshe Shechter" userId="378f6e5e-48d9-46b3-8c9f-03edc099ef46" providerId="ADAL" clId="{4986E431-2187-46A4-8431-B4E05CD427BE}" dt="2024-06-18T09:54:00.236" v="31" actId="26606"/>
          <ac:spMkLst>
            <pc:docMk/>
            <pc:sldMk cId="2849591632" sldId="581"/>
            <ac:spMk id="11" creationId="{7E0E5A63-3807-4191-6591-8D779951E0F1}"/>
          </ac:spMkLst>
        </pc:spChg>
        <pc:spChg chg="add mod">
          <ac:chgData name="Moshe Shechter" userId="378f6e5e-48d9-46b3-8c9f-03edc099ef46" providerId="ADAL" clId="{4986E431-2187-46A4-8431-B4E05CD427BE}" dt="2024-06-18T09:54:10.462" v="32"/>
          <ac:spMkLst>
            <pc:docMk/>
            <pc:sldMk cId="2849591632" sldId="581"/>
            <ac:spMk id="16" creationId="{5D8815D7-3E30-AA37-DF88-1CFD6785634A}"/>
          </ac:spMkLst>
        </pc:spChg>
        <pc:spChg chg="add mod">
          <ac:chgData name="Moshe Shechter" userId="378f6e5e-48d9-46b3-8c9f-03edc099ef46" providerId="ADAL" clId="{4986E431-2187-46A4-8431-B4E05CD427BE}" dt="2024-06-18T09:54:00.236" v="31" actId="26606"/>
          <ac:spMkLst>
            <pc:docMk/>
            <pc:sldMk cId="2849591632" sldId="581"/>
            <ac:spMk id="18" creationId="{AD0A3116-8866-476B-B44B-EDC604C1F070}"/>
          </ac:spMkLst>
        </pc:spChg>
        <pc:spChg chg="add mod">
          <ac:chgData name="Moshe Shechter" userId="378f6e5e-48d9-46b3-8c9f-03edc099ef46" providerId="ADAL" clId="{4986E431-2187-46A4-8431-B4E05CD427BE}" dt="2024-06-18T09:54:00.236" v="31" actId="26606"/>
          <ac:spMkLst>
            <pc:docMk/>
            <pc:sldMk cId="2849591632" sldId="581"/>
            <ac:spMk id="20" creationId="{EBFA052B-36E6-1DCF-9EE3-7A972F5F5AF9}"/>
          </ac:spMkLst>
        </pc:spChg>
      </pc:sldChg>
      <pc:sldChg chg="modSp add mod">
        <pc:chgData name="Moshe Shechter" userId="378f6e5e-48d9-46b3-8c9f-03edc099ef46" providerId="ADAL" clId="{4986E431-2187-46A4-8431-B4E05CD427BE}" dt="2024-06-25T05:37:16.375" v="301" actId="1035"/>
        <pc:sldMkLst>
          <pc:docMk/>
          <pc:sldMk cId="2219476118" sldId="582"/>
        </pc:sldMkLst>
        <pc:spChg chg="mod">
          <ac:chgData name="Moshe Shechter" userId="378f6e5e-48d9-46b3-8c9f-03edc099ef46" providerId="ADAL" clId="{4986E431-2187-46A4-8431-B4E05CD427BE}" dt="2024-06-25T05:37:16.375" v="301" actId="1035"/>
          <ac:spMkLst>
            <pc:docMk/>
            <pc:sldMk cId="2219476118" sldId="582"/>
            <ac:spMk id="6" creationId="{7E40C054-5D06-5ED9-A58F-FE883CD0DD59}"/>
          </ac:spMkLst>
        </pc:spChg>
      </pc:sldChg>
      <pc:sldChg chg="addSp modSp new mod modAnim">
        <pc:chgData name="Moshe Shechter" userId="378f6e5e-48d9-46b3-8c9f-03edc099ef46" providerId="ADAL" clId="{4986E431-2187-46A4-8431-B4E05CD427BE}" dt="2024-06-18T10:42:16.447" v="54" actId="14100"/>
        <pc:sldMkLst>
          <pc:docMk/>
          <pc:sldMk cId="3559353534" sldId="583"/>
        </pc:sldMkLst>
        <pc:picChg chg="add mod">
          <ac:chgData name="Moshe Shechter" userId="378f6e5e-48d9-46b3-8c9f-03edc099ef46" providerId="ADAL" clId="{4986E431-2187-46A4-8431-B4E05CD427BE}" dt="2024-06-18T10:42:16.447" v="54" actId="14100"/>
          <ac:picMkLst>
            <pc:docMk/>
            <pc:sldMk cId="3559353534" sldId="583"/>
            <ac:picMk id="8" creationId="{293C7B1B-E97B-FF60-0761-53939A3B991B}"/>
          </ac:picMkLst>
        </pc:picChg>
      </pc:sldChg>
      <pc:sldChg chg="addSp delSp modSp new mod modClrScheme chgLayout">
        <pc:chgData name="Moshe Shechter" userId="378f6e5e-48d9-46b3-8c9f-03edc099ef46" providerId="ADAL" clId="{4986E431-2187-46A4-8431-B4E05CD427BE}" dt="2024-06-18T10:44:40.664" v="112" actId="20577"/>
        <pc:sldMkLst>
          <pc:docMk/>
          <pc:sldMk cId="3871573605" sldId="584"/>
        </pc:sldMkLst>
        <pc:spChg chg="del">
          <ac:chgData name="Moshe Shechter" userId="378f6e5e-48d9-46b3-8c9f-03edc099ef46" providerId="ADAL" clId="{4986E431-2187-46A4-8431-B4E05CD427BE}" dt="2024-06-18T10:44:13.186" v="56" actId="700"/>
          <ac:spMkLst>
            <pc:docMk/>
            <pc:sldMk cId="3871573605" sldId="584"/>
            <ac:spMk id="2" creationId="{763905D8-5859-CBC8-3B8C-0CAA17B8DB67}"/>
          </ac:spMkLst>
        </pc:spChg>
        <pc:spChg chg="del">
          <ac:chgData name="Moshe Shechter" userId="378f6e5e-48d9-46b3-8c9f-03edc099ef46" providerId="ADAL" clId="{4986E431-2187-46A4-8431-B4E05CD427BE}" dt="2024-06-18T10:44:13.186" v="56" actId="700"/>
          <ac:spMkLst>
            <pc:docMk/>
            <pc:sldMk cId="3871573605" sldId="584"/>
            <ac:spMk id="3" creationId="{90CC3C64-18FD-3FE7-C7E4-23E1D8B9D65E}"/>
          </ac:spMkLst>
        </pc:spChg>
        <pc:spChg chg="mod ord">
          <ac:chgData name="Moshe Shechter" userId="378f6e5e-48d9-46b3-8c9f-03edc099ef46" providerId="ADAL" clId="{4986E431-2187-46A4-8431-B4E05CD427BE}" dt="2024-06-18T10:44:13.186" v="56" actId="700"/>
          <ac:spMkLst>
            <pc:docMk/>
            <pc:sldMk cId="3871573605" sldId="584"/>
            <ac:spMk id="4" creationId="{7DAB503B-09B3-F36E-368D-A002BE6AB175}"/>
          </ac:spMkLst>
        </pc:spChg>
        <pc:spChg chg="del mod ord">
          <ac:chgData name="Moshe Shechter" userId="378f6e5e-48d9-46b3-8c9f-03edc099ef46" providerId="ADAL" clId="{4986E431-2187-46A4-8431-B4E05CD427BE}" dt="2024-06-18T10:44:13.186" v="56" actId="700"/>
          <ac:spMkLst>
            <pc:docMk/>
            <pc:sldMk cId="3871573605" sldId="584"/>
            <ac:spMk id="5" creationId="{AA08DCE6-AED2-937B-8CB5-4A083CAD2CD9}"/>
          </ac:spMkLst>
        </pc:spChg>
        <pc:spChg chg="del mod ord">
          <ac:chgData name="Moshe Shechter" userId="378f6e5e-48d9-46b3-8c9f-03edc099ef46" providerId="ADAL" clId="{4986E431-2187-46A4-8431-B4E05CD427BE}" dt="2024-06-18T10:44:13.186" v="56" actId="700"/>
          <ac:spMkLst>
            <pc:docMk/>
            <pc:sldMk cId="3871573605" sldId="584"/>
            <ac:spMk id="6" creationId="{6F4EAE63-B90C-89ED-B0D9-53EB9C1AF4BE}"/>
          </ac:spMkLst>
        </pc:spChg>
        <pc:spChg chg="del mod ord">
          <ac:chgData name="Moshe Shechter" userId="378f6e5e-48d9-46b3-8c9f-03edc099ef46" providerId="ADAL" clId="{4986E431-2187-46A4-8431-B4E05CD427BE}" dt="2024-06-18T10:44:13.186" v="56" actId="700"/>
          <ac:spMkLst>
            <pc:docMk/>
            <pc:sldMk cId="3871573605" sldId="584"/>
            <ac:spMk id="7" creationId="{1F44579B-4914-F269-8A9E-399D7B2FF448}"/>
          </ac:spMkLst>
        </pc:spChg>
        <pc:spChg chg="add mod ord">
          <ac:chgData name="Moshe Shechter" userId="378f6e5e-48d9-46b3-8c9f-03edc099ef46" providerId="ADAL" clId="{4986E431-2187-46A4-8431-B4E05CD427BE}" dt="2024-06-18T10:44:30.148" v="83" actId="20577"/>
          <ac:spMkLst>
            <pc:docMk/>
            <pc:sldMk cId="3871573605" sldId="584"/>
            <ac:spMk id="8" creationId="{FEBF708B-D7F8-C7C5-DBBE-BB5F44ACD56F}"/>
          </ac:spMkLst>
        </pc:spChg>
        <pc:spChg chg="add mod ord">
          <ac:chgData name="Moshe Shechter" userId="378f6e5e-48d9-46b3-8c9f-03edc099ef46" providerId="ADAL" clId="{4986E431-2187-46A4-8431-B4E05CD427BE}" dt="2024-06-18T10:44:40.664" v="112" actId="20577"/>
          <ac:spMkLst>
            <pc:docMk/>
            <pc:sldMk cId="3871573605" sldId="584"/>
            <ac:spMk id="9" creationId="{1447F672-A4C7-31F3-9C01-5EA0ACED8C74}"/>
          </ac:spMkLst>
        </pc:spChg>
        <pc:spChg chg="add mod ord">
          <ac:chgData name="Moshe Shechter" userId="378f6e5e-48d9-46b3-8c9f-03edc099ef46" providerId="ADAL" clId="{4986E431-2187-46A4-8431-B4E05CD427BE}" dt="2024-06-18T10:44:13.186" v="56" actId="700"/>
          <ac:spMkLst>
            <pc:docMk/>
            <pc:sldMk cId="3871573605" sldId="584"/>
            <ac:spMk id="10" creationId="{F0F4B325-4FAB-158F-2859-7CDA65DE7B6F}"/>
          </ac:spMkLst>
        </pc:spChg>
        <pc:spChg chg="add mod ord">
          <ac:chgData name="Moshe Shechter" userId="378f6e5e-48d9-46b3-8c9f-03edc099ef46" providerId="ADAL" clId="{4986E431-2187-46A4-8431-B4E05CD427BE}" dt="2024-06-18T10:44:20.379" v="67" actId="5793"/>
          <ac:spMkLst>
            <pc:docMk/>
            <pc:sldMk cId="3871573605" sldId="584"/>
            <ac:spMk id="11" creationId="{6AEA0A2F-C580-F2D1-69E0-2546FA31A3B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25/06/2024</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25/06/2024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BCF67-2B39-4494-9A46-CAA40423D8E3}" type="slidenum">
              <a:rPr lang="en-US" smtClean="0"/>
              <a:t>31</a:t>
            </a:fld>
            <a:endParaRPr lang="en-US"/>
          </a:p>
        </p:txBody>
      </p:sp>
    </p:spTree>
    <p:extLst>
      <p:ext uri="{BB962C8B-B14F-4D97-AF65-F5344CB8AC3E}">
        <p14:creationId xmlns:p14="http://schemas.microsoft.com/office/powerpoint/2010/main" val="1691114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4.xml"/><Relationship Id="rId5" Type="http://schemas.openxmlformats.org/officeDocument/2006/relationships/hyperlink" Target="http://clarivate.com/" TargetMode="External"/><Relationship Id="rId4" Type="http://schemas.openxmlformats.org/officeDocument/2006/relationships/image" Target="../media/image5.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4.xml"/><Relationship Id="rId4" Type="http://schemas.openxmlformats.org/officeDocument/2006/relationships/image" Target="../media/image5.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4.xml"/><Relationship Id="rId5" Type="http://schemas.openxmlformats.org/officeDocument/2006/relationships/hyperlink" Target="http://clarivate.com/" TargetMode="External"/><Relationship Id="rId4" Type="http://schemas.openxmlformats.org/officeDocument/2006/relationships/image" Target="../media/image5.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4.xml"/><Relationship Id="rId4" Type="http://schemas.openxmlformats.org/officeDocument/2006/relationships/image" Target="../media/image5.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4.xml"/><Relationship Id="rId5" Type="http://schemas.openxmlformats.org/officeDocument/2006/relationships/hyperlink" Target="http://clarivate.com/" TargetMode="External"/><Relationship Id="rId4" Type="http://schemas.openxmlformats.org/officeDocument/2006/relationships/image" Target="../media/image5.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4.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0.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image - 1 line only">
    <p:bg>
      <p:bgPr>
        <a:solidFill>
          <a:schemeClr val="tx1"/>
        </a:solidFill>
        <a:effectLst/>
      </p:bgPr>
    </p:bg>
    <p:spTree>
      <p:nvGrpSpPr>
        <p:cNvPr id="1" name=""/>
        <p:cNvGrpSpPr/>
        <p:nvPr/>
      </p:nvGrpSpPr>
      <p:grpSpPr>
        <a:xfrm>
          <a:off x="0" y="0"/>
          <a:ext cx="0" cy="0"/>
          <a:chOff x="0" y="0"/>
          <a:chExt cx="0" cy="0"/>
        </a:xfrm>
      </p:grpSpPr>
      <p:sp>
        <p:nvSpPr>
          <p:cNvPr id="3" name="Picture Placeholder 37">
            <a:extLst>
              <a:ext uri="{FF2B5EF4-FFF2-40B4-BE49-F238E27FC236}">
                <a16:creationId xmlns:a16="http://schemas.microsoft.com/office/drawing/2014/main" id="{36A2A871-5455-F714-7485-AD2E8F04DB9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noProof="0" dirty="0"/>
              <a:t>Drag picture file to insert light background image</a:t>
            </a:r>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tx1"/>
                </a:solidFill>
                <a:latin typeface="+mj-lt"/>
              </a:defRPr>
            </a:lvl1pPr>
          </a:lstStyle>
          <a:p>
            <a:pPr lvl="0"/>
            <a:r>
              <a:rPr lang="en-US" dirty="0"/>
              <a:t>One line title here</a:t>
            </a:r>
          </a:p>
        </p:txBody>
      </p:sp>
      <p:sp>
        <p:nvSpPr>
          <p:cNvPr id="5" name="Text Placeholder 9">
            <a:extLst>
              <a:ext uri="{FF2B5EF4-FFF2-40B4-BE49-F238E27FC236}">
                <a16:creationId xmlns:a16="http://schemas.microsoft.com/office/drawing/2014/main" id="{86DAEE13-2318-F370-87B8-2A80E68FCC4C}"/>
              </a:ext>
            </a:extLst>
          </p:cNvPr>
          <p:cNvSpPr>
            <a:spLocks noGrp="1"/>
          </p:cNvSpPr>
          <p:nvPr>
            <p:ph type="body" sz="quarter" idx="17" hasCustomPrompt="1"/>
          </p:nvPr>
        </p:nvSpPr>
        <p:spPr>
          <a:xfrm>
            <a:off x="1343026"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Presentation subtitle here</a:t>
            </a:r>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031735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241F84FB-8FA7-515E-89EE-32BE7CE9390A}"/>
              </a:ext>
            </a:extLst>
          </p:cNvPr>
          <p:cNvSpPr/>
          <p:nvPr userDrawn="1"/>
        </p:nvSpPr>
        <p:spPr>
          <a:xfrm>
            <a:off x="4695563" y="1681560"/>
            <a:ext cx="6148800" cy="3769200"/>
          </a:xfrm>
          <a:prstGeom prst="round2SameRect">
            <a:avLst>
              <a:gd name="adj1" fmla="val 2349"/>
              <a:gd name="adj2" fmla="val 2296"/>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1090272"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109027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628775"/>
            <a:ext cx="3204000" cy="4500563"/>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3A972FEF-2577-B8B6-087C-0059E960CE35}"/>
              </a:ext>
            </a:extLst>
          </p:cNvPr>
          <p:cNvSpPr>
            <a:spLocks noGrp="1"/>
          </p:cNvSpPr>
          <p:nvPr>
            <p:ph type="pic" sz="quarter" idx="20" hasCustomPrompt="1"/>
          </p:nvPr>
        </p:nvSpPr>
        <p:spPr>
          <a:xfrm>
            <a:off x="4847376" y="1814760"/>
            <a:ext cx="5846400" cy="3502800"/>
          </a:xfrm>
          <a:solidFill>
            <a:schemeClr val="tx1">
              <a:lumMod val="75000"/>
              <a:lumOff val="25000"/>
            </a:schemeClr>
          </a:solidFill>
          <a:ln w="12700">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4044352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241F84FB-8FA7-515E-89EE-32BE7CE9390A}"/>
              </a:ext>
            </a:extLst>
          </p:cNvPr>
          <p:cNvSpPr/>
          <p:nvPr userDrawn="1"/>
        </p:nvSpPr>
        <p:spPr>
          <a:xfrm rot="5400000">
            <a:off x="5081086" y="1298079"/>
            <a:ext cx="5774739" cy="3887787"/>
          </a:xfrm>
          <a:prstGeom prst="round2SameRect">
            <a:avLst>
              <a:gd name="adj1" fmla="val 2349"/>
              <a:gd name="adj2" fmla="val 2296"/>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400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04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90BF509B-4750-DBE8-9302-4ED8DE780388}"/>
              </a:ext>
            </a:extLst>
          </p:cNvPr>
          <p:cNvSpPr>
            <a:spLocks noGrp="1"/>
          </p:cNvSpPr>
          <p:nvPr>
            <p:ph type="pic" sz="quarter" idx="20" hasCustomPrompt="1"/>
          </p:nvPr>
        </p:nvSpPr>
        <p:spPr>
          <a:xfrm>
            <a:off x="6168230" y="507027"/>
            <a:ext cx="3600450" cy="5469890"/>
          </a:xfrm>
          <a:solidFill>
            <a:schemeClr val="tx1">
              <a:lumMod val="75000"/>
              <a:lumOff val="25000"/>
            </a:schemeClr>
          </a:solidFill>
          <a:ln w="12700">
            <a:noFill/>
          </a:ln>
        </p:spPr>
        <p:txBody>
          <a:bodyPr tIns="108000" anchor="t" anchorCtr="0"/>
          <a:lstStyle>
            <a:lvl1pPr marL="0" indent="0" algn="ctr">
              <a:buNone/>
              <a:defRPr sz="1000">
                <a:solidFill>
                  <a:schemeClr val="accent1"/>
                </a:solidFill>
                <a:latin typeface="+mn-lt"/>
              </a:defRPr>
            </a:lvl1pPr>
          </a:lstStyle>
          <a:p>
            <a:pPr lvl="0"/>
            <a:r>
              <a:rPr lang="en-US" dirty="0"/>
              <a:t>Drag picture file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42317448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400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04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4pPr>
              <a:buClr>
                <a:schemeClr val="bg1"/>
              </a:buClr>
              <a:defRPr/>
            </a:lvl4pPr>
            <a:lvl5pPr>
              <a:buClr>
                <a:schemeClr val="bg1"/>
              </a:buClr>
              <a:defRPr/>
            </a:lvl5pPr>
          </a:lstStyle>
          <a:p>
            <a:pPr lvl="0"/>
            <a:r>
              <a:rPr lang="en-US" dirty="0"/>
              <a:t>Click to edit Master text styles</a:t>
            </a:r>
          </a:p>
          <a:p>
            <a:pPr lvl="1"/>
            <a:r>
              <a:rPr lang="en-US" dirty="0"/>
              <a:t>Second level</a:t>
            </a:r>
          </a:p>
          <a:p>
            <a:pPr lvl="2"/>
            <a:r>
              <a:rPr lang="en-US" dirty="0"/>
              <a:t>Third level</a:t>
            </a:r>
          </a:p>
        </p:txBody>
      </p:sp>
      <p:grpSp>
        <p:nvGrpSpPr>
          <p:cNvPr id="6" name="Group 5">
            <a:extLst>
              <a:ext uri="{FF2B5EF4-FFF2-40B4-BE49-F238E27FC236}">
                <a16:creationId xmlns:a16="http://schemas.microsoft.com/office/drawing/2014/main" id="{CFB9E072-72A1-65B9-4589-FAEFF2F27070}"/>
              </a:ext>
            </a:extLst>
          </p:cNvPr>
          <p:cNvGrpSpPr/>
          <p:nvPr userDrawn="1"/>
        </p:nvGrpSpPr>
        <p:grpSpPr>
          <a:xfrm>
            <a:off x="3837161" y="866775"/>
            <a:ext cx="7917688" cy="5124452"/>
            <a:chOff x="1857537" y="685800"/>
            <a:chExt cx="8476926" cy="5486400"/>
          </a:xfrm>
          <a:solidFill>
            <a:srgbClr val="2A2B2D"/>
          </a:solidFill>
        </p:grpSpPr>
        <p:sp>
          <p:nvSpPr>
            <p:cNvPr id="7" name="Fiji">
              <a:extLst>
                <a:ext uri="{FF2B5EF4-FFF2-40B4-BE49-F238E27FC236}">
                  <a16:creationId xmlns:a16="http://schemas.microsoft.com/office/drawing/2014/main" id="{0F215382-11BE-C3F4-BA47-7D41D421D1C1}"/>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New Zealand (North Island)">
              <a:extLst>
                <a:ext uri="{FF2B5EF4-FFF2-40B4-BE49-F238E27FC236}">
                  <a16:creationId xmlns:a16="http://schemas.microsoft.com/office/drawing/2014/main" id="{CE67551D-6B8C-E6B2-73C8-710A5927BEBE}"/>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 name="New Zealand (South Island)">
              <a:extLst>
                <a:ext uri="{FF2B5EF4-FFF2-40B4-BE49-F238E27FC236}">
                  <a16:creationId xmlns:a16="http://schemas.microsoft.com/office/drawing/2014/main" id="{7D14F55E-F9CC-B751-CEB2-3A2DA5C84E3C}"/>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Stewart Island">
              <a:extLst>
                <a:ext uri="{FF2B5EF4-FFF2-40B4-BE49-F238E27FC236}">
                  <a16:creationId xmlns:a16="http://schemas.microsoft.com/office/drawing/2014/main" id="{C2DE1118-6E5F-BA4D-0780-0324870DEB93}"/>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 name="Auckland Island">
              <a:extLst>
                <a:ext uri="{FF2B5EF4-FFF2-40B4-BE49-F238E27FC236}">
                  <a16:creationId xmlns:a16="http://schemas.microsoft.com/office/drawing/2014/main" id="{C7835D9C-558D-A182-E588-81D4762E6D3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 name="New Caledonia">
              <a:extLst>
                <a:ext uri="{FF2B5EF4-FFF2-40B4-BE49-F238E27FC236}">
                  <a16:creationId xmlns:a16="http://schemas.microsoft.com/office/drawing/2014/main" id="{E8B93270-043F-B730-CD51-874A8CFAD9B1}"/>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 name="Australia - Mainland">
              <a:extLst>
                <a:ext uri="{FF2B5EF4-FFF2-40B4-BE49-F238E27FC236}">
                  <a16:creationId xmlns:a16="http://schemas.microsoft.com/office/drawing/2014/main" id="{EC41903A-0DB2-7618-6D1C-050CF94E94ED}"/>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 name="Australia - Offshore">
              <a:extLst>
                <a:ext uri="{FF2B5EF4-FFF2-40B4-BE49-F238E27FC236}">
                  <a16:creationId xmlns:a16="http://schemas.microsoft.com/office/drawing/2014/main" id="{AE476159-0EDF-060D-1FEC-68792A33F0E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Tasmania">
              <a:extLst>
                <a:ext uri="{FF2B5EF4-FFF2-40B4-BE49-F238E27FC236}">
                  <a16:creationId xmlns:a16="http://schemas.microsoft.com/office/drawing/2014/main" id="{68828943-FCB3-6423-01A5-8254B4709A91}"/>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Solomon Islands">
              <a:extLst>
                <a:ext uri="{FF2B5EF4-FFF2-40B4-BE49-F238E27FC236}">
                  <a16:creationId xmlns:a16="http://schemas.microsoft.com/office/drawing/2014/main" id="{15683020-BF8A-D34F-BBDD-8673D1B18350}"/>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Papua New Guinea">
              <a:extLst>
                <a:ext uri="{FF2B5EF4-FFF2-40B4-BE49-F238E27FC236}">
                  <a16:creationId xmlns:a16="http://schemas.microsoft.com/office/drawing/2014/main" id="{3372EEBC-790E-E33B-D762-369D03973D11}"/>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Tonga">
              <a:extLst>
                <a:ext uri="{FF2B5EF4-FFF2-40B4-BE49-F238E27FC236}">
                  <a16:creationId xmlns:a16="http://schemas.microsoft.com/office/drawing/2014/main" id="{00D4F47A-D0DE-2E0E-0C71-7AC6AF8CD7E9}"/>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 name="Vanuatu">
              <a:extLst>
                <a:ext uri="{FF2B5EF4-FFF2-40B4-BE49-F238E27FC236}">
                  <a16:creationId xmlns:a16="http://schemas.microsoft.com/office/drawing/2014/main" id="{F109745B-3B62-A26A-B91F-EA3C0F0FB6B0}"/>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 name="Chatham Island">
              <a:extLst>
                <a:ext uri="{FF2B5EF4-FFF2-40B4-BE49-F238E27FC236}">
                  <a16:creationId xmlns:a16="http://schemas.microsoft.com/office/drawing/2014/main" id="{25F96EF9-457E-C0CE-B986-1A5C89FE0563}"/>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 name="American Samoa">
              <a:extLst>
                <a:ext uri="{FF2B5EF4-FFF2-40B4-BE49-F238E27FC236}">
                  <a16:creationId xmlns:a16="http://schemas.microsoft.com/office/drawing/2014/main" id="{43569659-F029-ADD0-F42B-330049F18B5D}"/>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 name="Galapagos">
              <a:extLst>
                <a:ext uri="{FF2B5EF4-FFF2-40B4-BE49-F238E27FC236}">
                  <a16:creationId xmlns:a16="http://schemas.microsoft.com/office/drawing/2014/main" id="{2D36A2CA-B9A7-B54B-00F3-2511102F9D9B}"/>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 name="Venezuela">
              <a:extLst>
                <a:ext uri="{FF2B5EF4-FFF2-40B4-BE49-F238E27FC236}">
                  <a16:creationId xmlns:a16="http://schemas.microsoft.com/office/drawing/2014/main" id="{EEDF8D30-0685-9FB1-09C9-D859C9C1C654}"/>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 name="Uruguay">
              <a:extLst>
                <a:ext uri="{FF2B5EF4-FFF2-40B4-BE49-F238E27FC236}">
                  <a16:creationId xmlns:a16="http://schemas.microsoft.com/office/drawing/2014/main" id="{4C54AB7C-5C07-F1A9-A1DF-7A0A9048129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 name="Trinidad &amp; Tobago">
              <a:extLst>
                <a:ext uri="{FF2B5EF4-FFF2-40B4-BE49-F238E27FC236}">
                  <a16:creationId xmlns:a16="http://schemas.microsoft.com/office/drawing/2014/main" id="{06E2BDDF-A4C7-868B-B546-43F7A1E136F9}"/>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 name="Suriname">
              <a:extLst>
                <a:ext uri="{FF2B5EF4-FFF2-40B4-BE49-F238E27FC236}">
                  <a16:creationId xmlns:a16="http://schemas.microsoft.com/office/drawing/2014/main" id="{57EB3118-F021-7015-8238-D0DD805CD623}"/>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 name="Peru">
              <a:extLst>
                <a:ext uri="{FF2B5EF4-FFF2-40B4-BE49-F238E27FC236}">
                  <a16:creationId xmlns:a16="http://schemas.microsoft.com/office/drawing/2014/main" id="{7ED21D61-F37A-D618-9708-0C241437717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 name="Paraguay">
              <a:extLst>
                <a:ext uri="{FF2B5EF4-FFF2-40B4-BE49-F238E27FC236}">
                  <a16:creationId xmlns:a16="http://schemas.microsoft.com/office/drawing/2014/main" id="{05362956-BD84-1AA8-4340-144453CAA178}"/>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 name="Isla de Margarita">
              <a:extLst>
                <a:ext uri="{FF2B5EF4-FFF2-40B4-BE49-F238E27FC236}">
                  <a16:creationId xmlns:a16="http://schemas.microsoft.com/office/drawing/2014/main" id="{08074771-764A-15C4-6C30-99806ABCD59A}"/>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 name="French Guiana">
              <a:extLst>
                <a:ext uri="{FF2B5EF4-FFF2-40B4-BE49-F238E27FC236}">
                  <a16:creationId xmlns:a16="http://schemas.microsoft.com/office/drawing/2014/main" id="{D992FF32-04DF-8982-2860-00A813710C4E}"/>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 name="Guyana">
              <a:extLst>
                <a:ext uri="{FF2B5EF4-FFF2-40B4-BE49-F238E27FC236}">
                  <a16:creationId xmlns:a16="http://schemas.microsoft.com/office/drawing/2014/main" id="{CD2E475E-818A-4686-318C-726919986861}"/>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 name="Ecuador">
              <a:extLst>
                <a:ext uri="{FF2B5EF4-FFF2-40B4-BE49-F238E27FC236}">
                  <a16:creationId xmlns:a16="http://schemas.microsoft.com/office/drawing/2014/main" id="{C93CFFCD-7AE7-85A9-84D2-231DBBB4DD73}"/>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 name="Bolivia">
              <a:extLst>
                <a:ext uri="{FF2B5EF4-FFF2-40B4-BE49-F238E27FC236}">
                  <a16:creationId xmlns:a16="http://schemas.microsoft.com/office/drawing/2014/main" id="{A84CB7ED-894F-72AE-8A43-FECC41DEED59}"/>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 name="Columbia">
              <a:extLst>
                <a:ext uri="{FF2B5EF4-FFF2-40B4-BE49-F238E27FC236}">
                  <a16:creationId xmlns:a16="http://schemas.microsoft.com/office/drawing/2014/main" id="{54B5E957-BED2-706E-6CCE-F3F7C4FE2CD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 name="Chile - Mainland">
              <a:extLst>
                <a:ext uri="{FF2B5EF4-FFF2-40B4-BE49-F238E27FC236}">
                  <a16:creationId xmlns:a16="http://schemas.microsoft.com/office/drawing/2014/main" id="{3CFB4255-4FAD-B40E-09E7-A47A88EC08D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 name="Chile - Offshore">
              <a:extLst>
                <a:ext uri="{FF2B5EF4-FFF2-40B4-BE49-F238E27FC236}">
                  <a16:creationId xmlns:a16="http://schemas.microsoft.com/office/drawing/2014/main" id="{EAC16C03-F920-B474-2887-7B44E73DC831}"/>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 name="Brazil">
              <a:extLst>
                <a:ext uri="{FF2B5EF4-FFF2-40B4-BE49-F238E27FC236}">
                  <a16:creationId xmlns:a16="http://schemas.microsoft.com/office/drawing/2014/main" id="{B8870797-2B78-1EDD-5BD1-703F503E8F0B}"/>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 name="Argentina">
              <a:extLst>
                <a:ext uri="{FF2B5EF4-FFF2-40B4-BE49-F238E27FC236}">
                  <a16:creationId xmlns:a16="http://schemas.microsoft.com/office/drawing/2014/main" id="{BE641880-360A-694B-C488-2F55546CDA97}"/>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 name="The Bahamas">
              <a:extLst>
                <a:ext uri="{FF2B5EF4-FFF2-40B4-BE49-F238E27FC236}">
                  <a16:creationId xmlns:a16="http://schemas.microsoft.com/office/drawing/2014/main" id="{A0AA991B-37C0-F687-6CD2-E0E1E767DB8C}"/>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 name="Canada - Offshore">
              <a:extLst>
                <a:ext uri="{FF2B5EF4-FFF2-40B4-BE49-F238E27FC236}">
                  <a16:creationId xmlns:a16="http://schemas.microsoft.com/office/drawing/2014/main" id="{180D373F-F902-DCED-DBDC-A86B5B7F7A5F}"/>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 name="Canada - Mainland">
              <a:extLst>
                <a:ext uri="{FF2B5EF4-FFF2-40B4-BE49-F238E27FC236}">
                  <a16:creationId xmlns:a16="http://schemas.microsoft.com/office/drawing/2014/main" id="{6C93E50B-31CB-83EA-282E-631994D78C38}"/>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 name="Alaska - Mainland">
              <a:extLst>
                <a:ext uri="{FF2B5EF4-FFF2-40B4-BE49-F238E27FC236}">
                  <a16:creationId xmlns:a16="http://schemas.microsoft.com/office/drawing/2014/main" id="{08C4B66E-D38E-4443-DA3F-C765273F71CA}"/>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 name="Alaska - Offshore">
              <a:extLst>
                <a:ext uri="{FF2B5EF4-FFF2-40B4-BE49-F238E27FC236}">
                  <a16:creationId xmlns:a16="http://schemas.microsoft.com/office/drawing/2014/main" id="{1AD53918-93A6-A590-BF28-E57635E37104}"/>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 name="USA - Mainland">
              <a:extLst>
                <a:ext uri="{FF2B5EF4-FFF2-40B4-BE49-F238E27FC236}">
                  <a16:creationId xmlns:a16="http://schemas.microsoft.com/office/drawing/2014/main" id="{865F62A2-B420-3FDB-525D-44338F80015C}"/>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9" name="USA - Offshore">
              <a:extLst>
                <a:ext uri="{FF2B5EF4-FFF2-40B4-BE49-F238E27FC236}">
                  <a16:creationId xmlns:a16="http://schemas.microsoft.com/office/drawing/2014/main" id="{6EBD93B0-9FEB-A20F-481B-C06A4E7ECE13}"/>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0" name="Hawaii">
              <a:extLst>
                <a:ext uri="{FF2B5EF4-FFF2-40B4-BE49-F238E27FC236}">
                  <a16:creationId xmlns:a16="http://schemas.microsoft.com/office/drawing/2014/main" id="{58C7816D-F281-3CB7-6F06-AAD713DD26AF}"/>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1" name="Puerto Rico">
              <a:extLst>
                <a:ext uri="{FF2B5EF4-FFF2-40B4-BE49-F238E27FC236}">
                  <a16:creationId xmlns:a16="http://schemas.microsoft.com/office/drawing/2014/main" id="{B6FF4175-7557-AEA3-7EB1-F05232E5B93E}"/>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2" name="Panama">
              <a:extLst>
                <a:ext uri="{FF2B5EF4-FFF2-40B4-BE49-F238E27FC236}">
                  <a16:creationId xmlns:a16="http://schemas.microsoft.com/office/drawing/2014/main" id="{6EA25F1D-3AA2-EBDB-ECB0-9957C78A6951}"/>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3" name="Nicaragua">
              <a:extLst>
                <a:ext uri="{FF2B5EF4-FFF2-40B4-BE49-F238E27FC236}">
                  <a16:creationId xmlns:a16="http://schemas.microsoft.com/office/drawing/2014/main" id="{C582AC56-42BA-1312-AA31-25B465EA18CE}"/>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4" name="Mexico">
              <a:extLst>
                <a:ext uri="{FF2B5EF4-FFF2-40B4-BE49-F238E27FC236}">
                  <a16:creationId xmlns:a16="http://schemas.microsoft.com/office/drawing/2014/main" id="{98B7590E-B82A-8E22-8766-CFA73F46EA16}"/>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5" name="Martinique">
              <a:extLst>
                <a:ext uri="{FF2B5EF4-FFF2-40B4-BE49-F238E27FC236}">
                  <a16:creationId xmlns:a16="http://schemas.microsoft.com/office/drawing/2014/main" id="{F7E3BBEC-1A18-797F-A1FC-ACD03156667D}"/>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6" name="Lago de Nicaragua">
              <a:extLst>
                <a:ext uri="{FF2B5EF4-FFF2-40B4-BE49-F238E27FC236}">
                  <a16:creationId xmlns:a16="http://schemas.microsoft.com/office/drawing/2014/main" id="{1881C5FD-B60B-E130-4A21-A0B91778F211}"/>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7" name="Honduras">
              <a:extLst>
                <a:ext uri="{FF2B5EF4-FFF2-40B4-BE49-F238E27FC236}">
                  <a16:creationId xmlns:a16="http://schemas.microsoft.com/office/drawing/2014/main" id="{79C11938-4406-57F3-A52A-1BC4DDE283A6}"/>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8" name="Haiti">
              <a:extLst>
                <a:ext uri="{FF2B5EF4-FFF2-40B4-BE49-F238E27FC236}">
                  <a16:creationId xmlns:a16="http://schemas.microsoft.com/office/drawing/2014/main" id="{A44673DC-460A-9D1D-6786-7487782CCE8B}"/>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9" name="Jamaica">
              <a:extLst>
                <a:ext uri="{FF2B5EF4-FFF2-40B4-BE49-F238E27FC236}">
                  <a16:creationId xmlns:a16="http://schemas.microsoft.com/office/drawing/2014/main" id="{6C1AADCB-FD11-476B-7460-C3D916B3198E}"/>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0" name="Guadeloupe">
              <a:extLst>
                <a:ext uri="{FF2B5EF4-FFF2-40B4-BE49-F238E27FC236}">
                  <a16:creationId xmlns:a16="http://schemas.microsoft.com/office/drawing/2014/main" id="{14A5DB2E-EAF8-8188-E82A-97D4B28D7B2E}"/>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1" name="Guatemala">
              <a:extLst>
                <a:ext uri="{FF2B5EF4-FFF2-40B4-BE49-F238E27FC236}">
                  <a16:creationId xmlns:a16="http://schemas.microsoft.com/office/drawing/2014/main" id="{B771541B-9576-870A-B5EF-85A45740396D}"/>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2" name="El Salvador">
              <a:extLst>
                <a:ext uri="{FF2B5EF4-FFF2-40B4-BE49-F238E27FC236}">
                  <a16:creationId xmlns:a16="http://schemas.microsoft.com/office/drawing/2014/main" id="{7FAB0236-19D3-B686-1D77-733C81194221}"/>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3" name="Dominican Republic">
              <a:extLst>
                <a:ext uri="{FF2B5EF4-FFF2-40B4-BE49-F238E27FC236}">
                  <a16:creationId xmlns:a16="http://schemas.microsoft.com/office/drawing/2014/main" id="{281675A8-EE7D-3ED5-4620-1434EBC5F09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4" name="Costa Rica">
              <a:extLst>
                <a:ext uri="{FF2B5EF4-FFF2-40B4-BE49-F238E27FC236}">
                  <a16:creationId xmlns:a16="http://schemas.microsoft.com/office/drawing/2014/main" id="{9D814AAB-45A9-CFFE-9215-558151BB12C6}"/>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5" name="Cuba">
              <a:extLst>
                <a:ext uri="{FF2B5EF4-FFF2-40B4-BE49-F238E27FC236}">
                  <a16:creationId xmlns:a16="http://schemas.microsoft.com/office/drawing/2014/main" id="{4077485E-1A3D-F14C-8A0D-A28B3326EDF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6" name="Belize">
              <a:extLst>
                <a:ext uri="{FF2B5EF4-FFF2-40B4-BE49-F238E27FC236}">
                  <a16:creationId xmlns:a16="http://schemas.microsoft.com/office/drawing/2014/main" id="{6BC5DF5A-2BC9-54AB-A522-616ACC90337E}"/>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7" name="Greenland - Offshore">
              <a:extLst>
                <a:ext uri="{FF2B5EF4-FFF2-40B4-BE49-F238E27FC236}">
                  <a16:creationId xmlns:a16="http://schemas.microsoft.com/office/drawing/2014/main" id="{2DFCBFB5-D88D-BEF8-001A-DAD66D2B5CE3}"/>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8" name="Greenland - Mainland">
              <a:extLst>
                <a:ext uri="{FF2B5EF4-FFF2-40B4-BE49-F238E27FC236}">
                  <a16:creationId xmlns:a16="http://schemas.microsoft.com/office/drawing/2014/main" id="{2B21CF2A-3351-8E91-1C80-07C772335AA8}"/>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9" name="Svalbard">
              <a:extLst>
                <a:ext uri="{FF2B5EF4-FFF2-40B4-BE49-F238E27FC236}">
                  <a16:creationId xmlns:a16="http://schemas.microsoft.com/office/drawing/2014/main" id="{3BD93495-CB24-E41A-9795-9676D00622F1}"/>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0" name="Iceland">
              <a:extLst>
                <a:ext uri="{FF2B5EF4-FFF2-40B4-BE49-F238E27FC236}">
                  <a16:creationId xmlns:a16="http://schemas.microsoft.com/office/drawing/2014/main" id="{762B5B32-019B-F418-295D-AC345865F71A}"/>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1" name="Portugal">
              <a:extLst>
                <a:ext uri="{FF2B5EF4-FFF2-40B4-BE49-F238E27FC236}">
                  <a16:creationId xmlns:a16="http://schemas.microsoft.com/office/drawing/2014/main" id="{59109D86-F1E4-E3B3-1751-8679C84ED489}"/>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2" name="Spain">
              <a:extLst>
                <a:ext uri="{FF2B5EF4-FFF2-40B4-BE49-F238E27FC236}">
                  <a16:creationId xmlns:a16="http://schemas.microsoft.com/office/drawing/2014/main" id="{34A6280F-BDEF-ADA9-DBEA-237A7BE61AD1}"/>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3" name="France">
              <a:extLst>
                <a:ext uri="{FF2B5EF4-FFF2-40B4-BE49-F238E27FC236}">
                  <a16:creationId xmlns:a16="http://schemas.microsoft.com/office/drawing/2014/main" id="{3FCFF279-F084-BE54-6967-306F7D7C9D92}"/>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4" name="Ireland">
              <a:extLst>
                <a:ext uri="{FF2B5EF4-FFF2-40B4-BE49-F238E27FC236}">
                  <a16:creationId xmlns:a16="http://schemas.microsoft.com/office/drawing/2014/main" id="{77666843-1646-4A13-EC19-E3D8EBE0EBAF}"/>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5" name="Austria">
              <a:extLst>
                <a:ext uri="{FF2B5EF4-FFF2-40B4-BE49-F238E27FC236}">
                  <a16:creationId xmlns:a16="http://schemas.microsoft.com/office/drawing/2014/main" id="{6DF10C75-C8E5-E154-4DBC-249FF734BB80}"/>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6" name="Belgium">
              <a:extLst>
                <a:ext uri="{FF2B5EF4-FFF2-40B4-BE49-F238E27FC236}">
                  <a16:creationId xmlns:a16="http://schemas.microsoft.com/office/drawing/2014/main" id="{6F12657E-4207-7829-2FA6-D82A06A49B6C}"/>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7" name="Poland">
              <a:extLst>
                <a:ext uri="{FF2B5EF4-FFF2-40B4-BE49-F238E27FC236}">
                  <a16:creationId xmlns:a16="http://schemas.microsoft.com/office/drawing/2014/main" id="{F65D46F4-7F22-52B5-BC73-8BA7D86E60B8}"/>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8" name="Sardinia (Italy)">
              <a:extLst>
                <a:ext uri="{FF2B5EF4-FFF2-40B4-BE49-F238E27FC236}">
                  <a16:creationId xmlns:a16="http://schemas.microsoft.com/office/drawing/2014/main" id="{09F43F3F-CB12-BFE0-5AE6-5B9998E9BACA}"/>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9" name="Sicily (Italy)">
              <a:extLst>
                <a:ext uri="{FF2B5EF4-FFF2-40B4-BE49-F238E27FC236}">
                  <a16:creationId xmlns:a16="http://schemas.microsoft.com/office/drawing/2014/main" id="{87A5D737-006F-F82B-D4F2-F525CD2E305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0" name="Italy">
              <a:extLst>
                <a:ext uri="{FF2B5EF4-FFF2-40B4-BE49-F238E27FC236}">
                  <a16:creationId xmlns:a16="http://schemas.microsoft.com/office/drawing/2014/main" id="{68724D84-4974-6F98-69D3-415683C6772A}"/>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1" name="Croatia">
              <a:extLst>
                <a:ext uri="{FF2B5EF4-FFF2-40B4-BE49-F238E27FC236}">
                  <a16:creationId xmlns:a16="http://schemas.microsoft.com/office/drawing/2014/main" id="{BC5FBD37-35BF-A2A8-0825-C83128D079B5}"/>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2" name="Switzerland">
              <a:extLst>
                <a:ext uri="{FF2B5EF4-FFF2-40B4-BE49-F238E27FC236}">
                  <a16:creationId xmlns:a16="http://schemas.microsoft.com/office/drawing/2014/main" id="{6C426E57-50AD-5A1A-5313-877467F7C009}"/>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3" name="Latvia">
              <a:extLst>
                <a:ext uri="{FF2B5EF4-FFF2-40B4-BE49-F238E27FC236}">
                  <a16:creationId xmlns:a16="http://schemas.microsoft.com/office/drawing/2014/main" id="{C3D6DE69-7F9C-C481-CD8F-BDC3E8662864}"/>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4" name="Lithuania">
              <a:extLst>
                <a:ext uri="{FF2B5EF4-FFF2-40B4-BE49-F238E27FC236}">
                  <a16:creationId xmlns:a16="http://schemas.microsoft.com/office/drawing/2014/main" id="{CF998250-84A5-7A82-E428-8DA9019AC000}"/>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5" name="Czech Republic">
              <a:extLst>
                <a:ext uri="{FF2B5EF4-FFF2-40B4-BE49-F238E27FC236}">
                  <a16:creationId xmlns:a16="http://schemas.microsoft.com/office/drawing/2014/main" id="{6F4353CA-FD74-2102-27D3-F01259037122}"/>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6" name="Corsica (France)">
              <a:extLst>
                <a:ext uri="{FF2B5EF4-FFF2-40B4-BE49-F238E27FC236}">
                  <a16:creationId xmlns:a16="http://schemas.microsoft.com/office/drawing/2014/main" id="{81F3B332-E2A5-7A55-CAE7-260AC434FB3B}"/>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7" name="Kaliningrad (Russia)">
              <a:extLst>
                <a:ext uri="{FF2B5EF4-FFF2-40B4-BE49-F238E27FC236}">
                  <a16:creationId xmlns:a16="http://schemas.microsoft.com/office/drawing/2014/main" id="{EA08E5B6-F3AA-58C5-5A14-2531A04E7F6F}"/>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8" name="Luxembourg">
              <a:extLst>
                <a:ext uri="{FF2B5EF4-FFF2-40B4-BE49-F238E27FC236}">
                  <a16:creationId xmlns:a16="http://schemas.microsoft.com/office/drawing/2014/main" id="{BB6931AE-FDBB-B784-DF9C-B76ECC50E0A9}"/>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9" name="Hungary">
              <a:extLst>
                <a:ext uri="{FF2B5EF4-FFF2-40B4-BE49-F238E27FC236}">
                  <a16:creationId xmlns:a16="http://schemas.microsoft.com/office/drawing/2014/main" id="{D8158179-0CF2-9DCB-AE66-5E8923614685}"/>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0" name="Romania">
              <a:extLst>
                <a:ext uri="{FF2B5EF4-FFF2-40B4-BE49-F238E27FC236}">
                  <a16:creationId xmlns:a16="http://schemas.microsoft.com/office/drawing/2014/main" id="{F5D288B9-4A8F-7AD3-80CB-85CD4341FDB9}"/>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1" name="Slovenia">
              <a:extLst>
                <a:ext uri="{FF2B5EF4-FFF2-40B4-BE49-F238E27FC236}">
                  <a16:creationId xmlns:a16="http://schemas.microsoft.com/office/drawing/2014/main" id="{658743EB-F635-2301-2D5F-FD4CE3164FFB}"/>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2" name="Bosnia &amp; Herzegovina">
              <a:extLst>
                <a:ext uri="{FF2B5EF4-FFF2-40B4-BE49-F238E27FC236}">
                  <a16:creationId xmlns:a16="http://schemas.microsoft.com/office/drawing/2014/main" id="{391F262E-483E-F4E7-960D-8829D7E27339}"/>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3" name="Serbia">
              <a:extLst>
                <a:ext uri="{FF2B5EF4-FFF2-40B4-BE49-F238E27FC236}">
                  <a16:creationId xmlns:a16="http://schemas.microsoft.com/office/drawing/2014/main" id="{3755B53C-CEA4-BB9E-69AF-45564FABED0F}"/>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4" name="Belarus">
              <a:extLst>
                <a:ext uri="{FF2B5EF4-FFF2-40B4-BE49-F238E27FC236}">
                  <a16:creationId xmlns:a16="http://schemas.microsoft.com/office/drawing/2014/main" id="{4EEBC315-856E-893A-A360-49795FC6D719}"/>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5" name="Moldova">
              <a:extLst>
                <a:ext uri="{FF2B5EF4-FFF2-40B4-BE49-F238E27FC236}">
                  <a16:creationId xmlns:a16="http://schemas.microsoft.com/office/drawing/2014/main" id="{8702F4F7-868E-A36D-B843-9AB0943B5647}"/>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6" name="Ukraine">
              <a:extLst>
                <a:ext uri="{FF2B5EF4-FFF2-40B4-BE49-F238E27FC236}">
                  <a16:creationId xmlns:a16="http://schemas.microsoft.com/office/drawing/2014/main" id="{A7497FF3-A3F1-5145-035A-20AC80728670}"/>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7" name="Albania">
              <a:extLst>
                <a:ext uri="{FF2B5EF4-FFF2-40B4-BE49-F238E27FC236}">
                  <a16:creationId xmlns:a16="http://schemas.microsoft.com/office/drawing/2014/main" id="{20EBCF12-DEA2-91FA-551B-AF520D5F0F4C}"/>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8" name="Bulgaria">
              <a:extLst>
                <a:ext uri="{FF2B5EF4-FFF2-40B4-BE49-F238E27FC236}">
                  <a16:creationId xmlns:a16="http://schemas.microsoft.com/office/drawing/2014/main" id="{55EDDC5B-311D-A058-AC7B-F616051DB575}"/>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9" name="Cyprus">
              <a:extLst>
                <a:ext uri="{FF2B5EF4-FFF2-40B4-BE49-F238E27FC236}">
                  <a16:creationId xmlns:a16="http://schemas.microsoft.com/office/drawing/2014/main" id="{1C7E67F0-5BC7-9CC9-4BC5-707A3637ADDD}"/>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0" name="Kosovo">
              <a:extLst>
                <a:ext uri="{FF2B5EF4-FFF2-40B4-BE49-F238E27FC236}">
                  <a16:creationId xmlns:a16="http://schemas.microsoft.com/office/drawing/2014/main" id="{6BEE0170-87A8-A9E7-2C2A-B0EA34B9B26B}"/>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1" name="Macedonia">
              <a:extLst>
                <a:ext uri="{FF2B5EF4-FFF2-40B4-BE49-F238E27FC236}">
                  <a16:creationId xmlns:a16="http://schemas.microsoft.com/office/drawing/2014/main" id="{21CB7BA4-3259-E821-2B36-070014A25F96}"/>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2" name="Slovakia">
              <a:extLst>
                <a:ext uri="{FF2B5EF4-FFF2-40B4-BE49-F238E27FC236}">
                  <a16:creationId xmlns:a16="http://schemas.microsoft.com/office/drawing/2014/main" id="{17BDE872-5311-D1B9-B5F1-C4F17F142302}"/>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3" name="Montenegro">
              <a:extLst>
                <a:ext uri="{FF2B5EF4-FFF2-40B4-BE49-F238E27FC236}">
                  <a16:creationId xmlns:a16="http://schemas.microsoft.com/office/drawing/2014/main" id="{C6A91CA5-16BD-33D4-3B84-549BF2880BEF}"/>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4" name="Palma">
              <a:extLst>
                <a:ext uri="{FF2B5EF4-FFF2-40B4-BE49-F238E27FC236}">
                  <a16:creationId xmlns:a16="http://schemas.microsoft.com/office/drawing/2014/main" id="{AB8A3770-1059-885B-EC8E-733A9602E548}"/>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5" name="Armenia">
              <a:extLst>
                <a:ext uri="{FF2B5EF4-FFF2-40B4-BE49-F238E27FC236}">
                  <a16:creationId xmlns:a16="http://schemas.microsoft.com/office/drawing/2014/main" id="{E4F72A08-8170-7E5F-72AA-780531430544}"/>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6" name="Azerbaijan - West">
              <a:extLst>
                <a:ext uri="{FF2B5EF4-FFF2-40B4-BE49-F238E27FC236}">
                  <a16:creationId xmlns:a16="http://schemas.microsoft.com/office/drawing/2014/main" id="{BEDC1F57-1DD4-E269-BB94-A6663C2073C2}"/>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7" name="Azerbaijan - East">
              <a:extLst>
                <a:ext uri="{FF2B5EF4-FFF2-40B4-BE49-F238E27FC236}">
                  <a16:creationId xmlns:a16="http://schemas.microsoft.com/office/drawing/2014/main" id="{6603A5B7-EDE6-A6F4-E4A9-D5E9957DCB24}"/>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8" name="Denmark">
              <a:extLst>
                <a:ext uri="{FF2B5EF4-FFF2-40B4-BE49-F238E27FC236}">
                  <a16:creationId xmlns:a16="http://schemas.microsoft.com/office/drawing/2014/main" id="{BFA1B4FC-345C-DEF7-BDA3-0F60A5D67198}"/>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9" name="Germany">
              <a:extLst>
                <a:ext uri="{FF2B5EF4-FFF2-40B4-BE49-F238E27FC236}">
                  <a16:creationId xmlns:a16="http://schemas.microsoft.com/office/drawing/2014/main" id="{139DF647-0B47-1A57-E531-9FDF6EB82AA8}"/>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0" name="Netherlands">
              <a:extLst>
                <a:ext uri="{FF2B5EF4-FFF2-40B4-BE49-F238E27FC236}">
                  <a16:creationId xmlns:a16="http://schemas.microsoft.com/office/drawing/2014/main" id="{9012BF08-2828-6543-82D2-59D35AE8B4D8}"/>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1" name="Norway Mainland">
              <a:extLst>
                <a:ext uri="{FF2B5EF4-FFF2-40B4-BE49-F238E27FC236}">
                  <a16:creationId xmlns:a16="http://schemas.microsoft.com/office/drawing/2014/main" id="{28583308-37D2-5F11-037E-4FC06EEB7529}"/>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2" name="Norway Offshore">
              <a:extLst>
                <a:ext uri="{FF2B5EF4-FFF2-40B4-BE49-F238E27FC236}">
                  <a16:creationId xmlns:a16="http://schemas.microsoft.com/office/drawing/2014/main" id="{3B1A5E9B-BA03-545A-591D-2C88C2D91056}"/>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3" name="Jan Mayen">
              <a:extLst>
                <a:ext uri="{FF2B5EF4-FFF2-40B4-BE49-F238E27FC236}">
                  <a16:creationId xmlns:a16="http://schemas.microsoft.com/office/drawing/2014/main" id="{8F1C4664-E359-3D6A-041D-0502A34FBDFD}"/>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4" name="European Island">
              <a:extLst>
                <a:ext uri="{FF2B5EF4-FFF2-40B4-BE49-F238E27FC236}">
                  <a16:creationId xmlns:a16="http://schemas.microsoft.com/office/drawing/2014/main" id="{AF1202EB-47B4-9381-6469-18D14F9185AA}"/>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5" name="Finland">
              <a:extLst>
                <a:ext uri="{FF2B5EF4-FFF2-40B4-BE49-F238E27FC236}">
                  <a16:creationId xmlns:a16="http://schemas.microsoft.com/office/drawing/2014/main" id="{46ED5DD9-6E0B-F049-EF93-2F0AF626748B}"/>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6" name="Sweden Mainland">
              <a:extLst>
                <a:ext uri="{FF2B5EF4-FFF2-40B4-BE49-F238E27FC236}">
                  <a16:creationId xmlns:a16="http://schemas.microsoft.com/office/drawing/2014/main" id="{4731D504-AA00-3A8F-0073-9486873DA5D6}"/>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7" name="Sweden Offshore">
              <a:extLst>
                <a:ext uri="{FF2B5EF4-FFF2-40B4-BE49-F238E27FC236}">
                  <a16:creationId xmlns:a16="http://schemas.microsoft.com/office/drawing/2014/main" id="{B4995C79-4C1C-45BB-2ADE-195973657ABF}"/>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8" name="Estonia">
              <a:extLst>
                <a:ext uri="{FF2B5EF4-FFF2-40B4-BE49-F238E27FC236}">
                  <a16:creationId xmlns:a16="http://schemas.microsoft.com/office/drawing/2014/main" id="{5D1AB43F-716A-F239-500D-5D7EABB00500}"/>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9" name="Greece">
              <a:extLst>
                <a:ext uri="{FF2B5EF4-FFF2-40B4-BE49-F238E27FC236}">
                  <a16:creationId xmlns:a16="http://schemas.microsoft.com/office/drawing/2014/main" id="{7BDC4B23-477A-A71C-5383-0F4F42781C23}"/>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0" name="Ibiza">
              <a:extLst>
                <a:ext uri="{FF2B5EF4-FFF2-40B4-BE49-F238E27FC236}">
                  <a16:creationId xmlns:a16="http://schemas.microsoft.com/office/drawing/2014/main" id="{F9CE4181-C627-44F3-7EF5-3C747FF38593}"/>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1" name="Menorca">
              <a:extLst>
                <a:ext uri="{FF2B5EF4-FFF2-40B4-BE49-F238E27FC236}">
                  <a16:creationId xmlns:a16="http://schemas.microsoft.com/office/drawing/2014/main" id="{B4F891BC-8E97-EFBA-7AE0-5856222A6CDF}"/>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2" name="Island">
              <a:extLst>
                <a:ext uri="{FF2B5EF4-FFF2-40B4-BE49-F238E27FC236}">
                  <a16:creationId xmlns:a16="http://schemas.microsoft.com/office/drawing/2014/main" id="{8BD28F7C-61B7-A0B4-E43F-C2CB224F06E7}"/>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3" name="Sao Miguel">
              <a:extLst>
                <a:ext uri="{FF2B5EF4-FFF2-40B4-BE49-F238E27FC236}">
                  <a16:creationId xmlns:a16="http://schemas.microsoft.com/office/drawing/2014/main" id="{9D770E5A-4B32-2998-4F24-8CF6D837D21C}"/>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4" name="United Kingdom">
              <a:extLst>
                <a:ext uri="{FF2B5EF4-FFF2-40B4-BE49-F238E27FC236}">
                  <a16:creationId xmlns:a16="http://schemas.microsoft.com/office/drawing/2014/main" id="{FC80D9F1-91FE-E75B-FBE7-4C20A863FA95}"/>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5" name="Sri Lanka">
              <a:extLst>
                <a:ext uri="{FF2B5EF4-FFF2-40B4-BE49-F238E27FC236}">
                  <a16:creationId xmlns:a16="http://schemas.microsoft.com/office/drawing/2014/main" id="{345E7B51-EFBC-D93B-9A7D-0FBD0D2178EB}"/>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6" name="Afghanistan">
              <a:extLst>
                <a:ext uri="{FF2B5EF4-FFF2-40B4-BE49-F238E27FC236}">
                  <a16:creationId xmlns:a16="http://schemas.microsoft.com/office/drawing/2014/main" id="{369F52C1-4556-8C80-8911-C7B9A08A85B0}"/>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7" name="Iraq">
              <a:extLst>
                <a:ext uri="{FF2B5EF4-FFF2-40B4-BE49-F238E27FC236}">
                  <a16:creationId xmlns:a16="http://schemas.microsoft.com/office/drawing/2014/main" id="{D0136F5B-4016-C37C-0C2F-1E94A7FAEDF5}"/>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8" name="Jordan">
              <a:extLst>
                <a:ext uri="{FF2B5EF4-FFF2-40B4-BE49-F238E27FC236}">
                  <a16:creationId xmlns:a16="http://schemas.microsoft.com/office/drawing/2014/main" id="{38EF9BD0-0410-54B2-FE2E-6CF8A2EE695A}"/>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9" name="Saudi Arabia">
              <a:extLst>
                <a:ext uri="{FF2B5EF4-FFF2-40B4-BE49-F238E27FC236}">
                  <a16:creationId xmlns:a16="http://schemas.microsoft.com/office/drawing/2014/main" id="{F20CDF63-8004-7716-E7B4-0C83BECE1598}"/>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0" name="Syria">
              <a:extLst>
                <a:ext uri="{FF2B5EF4-FFF2-40B4-BE49-F238E27FC236}">
                  <a16:creationId xmlns:a16="http://schemas.microsoft.com/office/drawing/2014/main" id="{A6219D05-4968-2048-207E-44364CC980A8}"/>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1" name="United Arab Emirates">
              <a:extLst>
                <a:ext uri="{FF2B5EF4-FFF2-40B4-BE49-F238E27FC236}">
                  <a16:creationId xmlns:a16="http://schemas.microsoft.com/office/drawing/2014/main" id="{82967414-91DA-F731-46E8-7F525996A280}"/>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2" name="Yemen">
              <a:extLst>
                <a:ext uri="{FF2B5EF4-FFF2-40B4-BE49-F238E27FC236}">
                  <a16:creationId xmlns:a16="http://schemas.microsoft.com/office/drawing/2014/main" id="{094D507D-B005-A4C8-0D59-C60BF2B97F97}"/>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3" name="Iran">
              <a:extLst>
                <a:ext uri="{FF2B5EF4-FFF2-40B4-BE49-F238E27FC236}">
                  <a16:creationId xmlns:a16="http://schemas.microsoft.com/office/drawing/2014/main" id="{01902083-68B2-D640-BF8D-AA8BAD3E49B0}"/>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4" name="Bangladesh">
              <a:extLst>
                <a:ext uri="{FF2B5EF4-FFF2-40B4-BE49-F238E27FC236}">
                  <a16:creationId xmlns:a16="http://schemas.microsoft.com/office/drawing/2014/main" id="{8D431881-64C8-942E-169B-0653B64845CE}"/>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5" name="Bhutan">
              <a:extLst>
                <a:ext uri="{FF2B5EF4-FFF2-40B4-BE49-F238E27FC236}">
                  <a16:creationId xmlns:a16="http://schemas.microsoft.com/office/drawing/2014/main" id="{714851D5-B772-F508-E01F-BDF54B2B61D8}"/>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6" name="Myanmar">
              <a:extLst>
                <a:ext uri="{FF2B5EF4-FFF2-40B4-BE49-F238E27FC236}">
                  <a16:creationId xmlns:a16="http://schemas.microsoft.com/office/drawing/2014/main" id="{A80EF24C-7FAB-06F9-C56F-8813FF859220}"/>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7" name="Laos">
              <a:extLst>
                <a:ext uri="{FF2B5EF4-FFF2-40B4-BE49-F238E27FC236}">
                  <a16:creationId xmlns:a16="http://schemas.microsoft.com/office/drawing/2014/main" id="{0EA32D0C-4677-FE25-0B7A-B55168BE559B}"/>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8" name="Malaysia - East">
              <a:extLst>
                <a:ext uri="{FF2B5EF4-FFF2-40B4-BE49-F238E27FC236}">
                  <a16:creationId xmlns:a16="http://schemas.microsoft.com/office/drawing/2014/main" id="{C6481C48-BC05-97DB-6FE6-06B385C95D68}"/>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9" name="Malaysia - West">
              <a:extLst>
                <a:ext uri="{FF2B5EF4-FFF2-40B4-BE49-F238E27FC236}">
                  <a16:creationId xmlns:a16="http://schemas.microsoft.com/office/drawing/2014/main" id="{EB34DC8D-35B6-586A-AEE2-4B8139A493AB}"/>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0" name="Nepal">
              <a:extLst>
                <a:ext uri="{FF2B5EF4-FFF2-40B4-BE49-F238E27FC236}">
                  <a16:creationId xmlns:a16="http://schemas.microsoft.com/office/drawing/2014/main" id="{ACEF8D01-E055-B35A-1B11-725E7F933AE7}"/>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1" name="Vietnam">
              <a:extLst>
                <a:ext uri="{FF2B5EF4-FFF2-40B4-BE49-F238E27FC236}">
                  <a16:creationId xmlns:a16="http://schemas.microsoft.com/office/drawing/2014/main" id="{BF7A508D-F76C-E257-5CCD-5ACDE689B2EC}"/>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2" name="India">
              <a:extLst>
                <a:ext uri="{FF2B5EF4-FFF2-40B4-BE49-F238E27FC236}">
                  <a16:creationId xmlns:a16="http://schemas.microsoft.com/office/drawing/2014/main" id="{E0B78947-98C2-122F-9E81-7C8CBB9B7583}"/>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3" name="Mongolia">
              <a:extLst>
                <a:ext uri="{FF2B5EF4-FFF2-40B4-BE49-F238E27FC236}">
                  <a16:creationId xmlns:a16="http://schemas.microsoft.com/office/drawing/2014/main" id="{4F41040C-572C-174F-CC5D-9D3210E65D99}"/>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4" name="Georgia">
              <a:extLst>
                <a:ext uri="{FF2B5EF4-FFF2-40B4-BE49-F238E27FC236}">
                  <a16:creationId xmlns:a16="http://schemas.microsoft.com/office/drawing/2014/main" id="{BBF29540-4D24-70DC-5A0C-6EC2313E0D4D}"/>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5" name="Turkmenistan">
              <a:extLst>
                <a:ext uri="{FF2B5EF4-FFF2-40B4-BE49-F238E27FC236}">
                  <a16:creationId xmlns:a16="http://schemas.microsoft.com/office/drawing/2014/main" id="{0AACD9AC-45AA-0E14-3AED-B45F3B943F9D}"/>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6" name="Uzbekistan">
              <a:extLst>
                <a:ext uri="{FF2B5EF4-FFF2-40B4-BE49-F238E27FC236}">
                  <a16:creationId xmlns:a16="http://schemas.microsoft.com/office/drawing/2014/main" id="{F81C468D-6EFE-8634-DE33-49C40C7336C9}"/>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7" name="Kazakhstan">
              <a:extLst>
                <a:ext uri="{FF2B5EF4-FFF2-40B4-BE49-F238E27FC236}">
                  <a16:creationId xmlns:a16="http://schemas.microsoft.com/office/drawing/2014/main" id="{34F62B6D-8CE6-6119-A24A-E117055690DF}"/>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8" name="Kyrgyzstan">
              <a:extLst>
                <a:ext uri="{FF2B5EF4-FFF2-40B4-BE49-F238E27FC236}">
                  <a16:creationId xmlns:a16="http://schemas.microsoft.com/office/drawing/2014/main" id="{A7CA1E72-EAD1-18CD-7054-E4833CC22F38}"/>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9" name="Tajikistan">
              <a:extLst>
                <a:ext uri="{FF2B5EF4-FFF2-40B4-BE49-F238E27FC236}">
                  <a16:creationId xmlns:a16="http://schemas.microsoft.com/office/drawing/2014/main" id="{B2CA48A8-C937-4880-73D2-C3881D4F49E2}"/>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0" name="Israel">
              <a:extLst>
                <a:ext uri="{FF2B5EF4-FFF2-40B4-BE49-F238E27FC236}">
                  <a16:creationId xmlns:a16="http://schemas.microsoft.com/office/drawing/2014/main" id="{2DF2BA2C-62B5-8511-E8DE-0406A6DD90B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1" name="Lebanon">
              <a:extLst>
                <a:ext uri="{FF2B5EF4-FFF2-40B4-BE49-F238E27FC236}">
                  <a16:creationId xmlns:a16="http://schemas.microsoft.com/office/drawing/2014/main" id="{AE422E85-1E8D-59BA-0E67-99DB018FFED6}"/>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2" name="Pakistan">
              <a:extLst>
                <a:ext uri="{FF2B5EF4-FFF2-40B4-BE49-F238E27FC236}">
                  <a16:creationId xmlns:a16="http://schemas.microsoft.com/office/drawing/2014/main" id="{6A9FD840-9F5E-0C2C-4FEB-00CF1E90363C}"/>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3" name="Cambodia">
              <a:extLst>
                <a:ext uri="{FF2B5EF4-FFF2-40B4-BE49-F238E27FC236}">
                  <a16:creationId xmlns:a16="http://schemas.microsoft.com/office/drawing/2014/main" id="{3B64194D-AF15-8988-B227-4277EE766C8B}"/>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4" name="Taiwan">
              <a:extLst>
                <a:ext uri="{FF2B5EF4-FFF2-40B4-BE49-F238E27FC236}">
                  <a16:creationId xmlns:a16="http://schemas.microsoft.com/office/drawing/2014/main" id="{2C4B1689-B4A6-6D5E-7244-A2AADF9D34BE}"/>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5" name="Unknown">
              <a:extLst>
                <a:ext uri="{FF2B5EF4-FFF2-40B4-BE49-F238E27FC236}">
                  <a16:creationId xmlns:a16="http://schemas.microsoft.com/office/drawing/2014/main" id="{532A3A43-ECDC-407E-202F-84DE4AD62A36}"/>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6" name="Kuwait">
              <a:extLst>
                <a:ext uri="{FF2B5EF4-FFF2-40B4-BE49-F238E27FC236}">
                  <a16:creationId xmlns:a16="http://schemas.microsoft.com/office/drawing/2014/main" id="{A3CDC9B0-BA2C-0636-B0EA-459CBF1F401C}"/>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7" name="Qatar">
              <a:extLst>
                <a:ext uri="{FF2B5EF4-FFF2-40B4-BE49-F238E27FC236}">
                  <a16:creationId xmlns:a16="http://schemas.microsoft.com/office/drawing/2014/main" id="{17F603FC-22A5-5CFC-2817-893FE4B3F2C7}"/>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8" name="Asian Island">
              <a:extLst>
                <a:ext uri="{FF2B5EF4-FFF2-40B4-BE49-F238E27FC236}">
                  <a16:creationId xmlns:a16="http://schemas.microsoft.com/office/drawing/2014/main" id="{D5CF3047-73A6-3892-2214-E13D22C212B3}"/>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9" name="Asian Island">
              <a:extLst>
                <a:ext uri="{FF2B5EF4-FFF2-40B4-BE49-F238E27FC236}">
                  <a16:creationId xmlns:a16="http://schemas.microsoft.com/office/drawing/2014/main" id="{10AE837A-9210-4810-F46F-B6D1A7A6DDBC}"/>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0" name="Asian Island">
              <a:extLst>
                <a:ext uri="{FF2B5EF4-FFF2-40B4-BE49-F238E27FC236}">
                  <a16:creationId xmlns:a16="http://schemas.microsoft.com/office/drawing/2014/main" id="{AFBC743C-2839-3BBD-459A-4907619098EA}"/>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1" name="Asian Island">
              <a:extLst>
                <a:ext uri="{FF2B5EF4-FFF2-40B4-BE49-F238E27FC236}">
                  <a16:creationId xmlns:a16="http://schemas.microsoft.com/office/drawing/2014/main" id="{975CDED7-A00E-BC33-CEFA-7CEC05820ACA}"/>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2" name="Asian Island">
              <a:extLst>
                <a:ext uri="{FF2B5EF4-FFF2-40B4-BE49-F238E27FC236}">
                  <a16:creationId xmlns:a16="http://schemas.microsoft.com/office/drawing/2014/main" id="{89F1D8EF-4A67-41B7-131F-1EA3AA839D81}"/>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3" name="Brunei">
              <a:extLst>
                <a:ext uri="{FF2B5EF4-FFF2-40B4-BE49-F238E27FC236}">
                  <a16:creationId xmlns:a16="http://schemas.microsoft.com/office/drawing/2014/main" id="{721D2EA1-2D07-4745-69E1-35F3EA20105E}"/>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4" name="Philippines">
              <a:extLst>
                <a:ext uri="{FF2B5EF4-FFF2-40B4-BE49-F238E27FC236}">
                  <a16:creationId xmlns:a16="http://schemas.microsoft.com/office/drawing/2014/main" id="{78FB1BDF-60C2-9F19-4994-079A97EF1BD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5" name="Thailand">
              <a:extLst>
                <a:ext uri="{FF2B5EF4-FFF2-40B4-BE49-F238E27FC236}">
                  <a16:creationId xmlns:a16="http://schemas.microsoft.com/office/drawing/2014/main" id="{628668B5-C824-6E58-F2FB-CF8CF91AAEA3}"/>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6" name="Andaman &amp; Nicobar Islands">
              <a:extLst>
                <a:ext uri="{FF2B5EF4-FFF2-40B4-BE49-F238E27FC236}">
                  <a16:creationId xmlns:a16="http://schemas.microsoft.com/office/drawing/2014/main" id="{B25C705A-B27E-38CB-C901-14D0187C0CC4}"/>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7" name="Indonesia">
              <a:extLst>
                <a:ext uri="{FF2B5EF4-FFF2-40B4-BE49-F238E27FC236}">
                  <a16:creationId xmlns:a16="http://schemas.microsoft.com/office/drawing/2014/main" id="{DF82299C-83F1-F653-B511-DE8A95C7D4EA}"/>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8" name="Socotra">
              <a:extLst>
                <a:ext uri="{FF2B5EF4-FFF2-40B4-BE49-F238E27FC236}">
                  <a16:creationId xmlns:a16="http://schemas.microsoft.com/office/drawing/2014/main" id="{C522873F-BB05-2560-C403-5C0D3615C1A9}"/>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9" name="Bahrain">
              <a:extLst>
                <a:ext uri="{FF2B5EF4-FFF2-40B4-BE49-F238E27FC236}">
                  <a16:creationId xmlns:a16="http://schemas.microsoft.com/office/drawing/2014/main" id="{C4E1609E-6587-5CBD-1C10-53870118F6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0" name="Oman">
              <a:extLst>
                <a:ext uri="{FF2B5EF4-FFF2-40B4-BE49-F238E27FC236}">
                  <a16:creationId xmlns:a16="http://schemas.microsoft.com/office/drawing/2014/main" id="{628805D5-0435-A81D-56E0-F7D1CBDC09AF}"/>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1" name="Musandam Peninsula">
              <a:extLst>
                <a:ext uri="{FF2B5EF4-FFF2-40B4-BE49-F238E27FC236}">
                  <a16:creationId xmlns:a16="http://schemas.microsoft.com/office/drawing/2014/main" id="{C81B25C8-527C-CB17-7E6B-D9E6257F5530}"/>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2" name="Qeshm Island">
              <a:extLst>
                <a:ext uri="{FF2B5EF4-FFF2-40B4-BE49-F238E27FC236}">
                  <a16:creationId xmlns:a16="http://schemas.microsoft.com/office/drawing/2014/main" id="{C9E3A197-B856-C6E9-75F8-61F6EA99633E}"/>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3" name="China">
              <a:extLst>
                <a:ext uri="{FF2B5EF4-FFF2-40B4-BE49-F238E27FC236}">
                  <a16:creationId xmlns:a16="http://schemas.microsoft.com/office/drawing/2014/main" id="{EF667E68-5517-1F35-124A-3E6B77A43F4D}"/>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4" name="Japan - Offshore">
              <a:extLst>
                <a:ext uri="{FF2B5EF4-FFF2-40B4-BE49-F238E27FC236}">
                  <a16:creationId xmlns:a16="http://schemas.microsoft.com/office/drawing/2014/main" id="{F7921A34-2E92-E370-6BCD-65BD73CC116C}"/>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5" name="Japan - Mainland">
              <a:extLst>
                <a:ext uri="{FF2B5EF4-FFF2-40B4-BE49-F238E27FC236}">
                  <a16:creationId xmlns:a16="http://schemas.microsoft.com/office/drawing/2014/main" id="{43411DEC-5E7B-E5AA-2D99-C400270CD9B4}"/>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6" name="Korea - South">
              <a:extLst>
                <a:ext uri="{FF2B5EF4-FFF2-40B4-BE49-F238E27FC236}">
                  <a16:creationId xmlns:a16="http://schemas.microsoft.com/office/drawing/2014/main" id="{F841B16A-B9E5-C1DA-A710-6D0970B1C92A}"/>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7" name="Korea - North">
              <a:extLst>
                <a:ext uri="{FF2B5EF4-FFF2-40B4-BE49-F238E27FC236}">
                  <a16:creationId xmlns:a16="http://schemas.microsoft.com/office/drawing/2014/main" id="{EE021BE6-5636-BA55-1F87-D1D03E6544C8}"/>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8" name="Russia - Offshore">
              <a:extLst>
                <a:ext uri="{FF2B5EF4-FFF2-40B4-BE49-F238E27FC236}">
                  <a16:creationId xmlns:a16="http://schemas.microsoft.com/office/drawing/2014/main" id="{13783423-A979-E1CC-7FD2-11B6E5F26359}"/>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9" name="Russia - Mainland">
              <a:extLst>
                <a:ext uri="{FF2B5EF4-FFF2-40B4-BE49-F238E27FC236}">
                  <a16:creationId xmlns:a16="http://schemas.microsoft.com/office/drawing/2014/main" id="{3521A76F-0291-A7E9-1332-CE751E70F46B}"/>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0" name="Turkey">
              <a:extLst>
                <a:ext uri="{FF2B5EF4-FFF2-40B4-BE49-F238E27FC236}">
                  <a16:creationId xmlns:a16="http://schemas.microsoft.com/office/drawing/2014/main" id="{69DB9EA0-820B-416D-4F13-8902DBF23720}"/>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1" name="African Island">
              <a:extLst>
                <a:ext uri="{FF2B5EF4-FFF2-40B4-BE49-F238E27FC236}">
                  <a16:creationId xmlns:a16="http://schemas.microsoft.com/office/drawing/2014/main" id="{8F0848E4-190E-D6F9-74F8-B5E05370852C}"/>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2" name="African Island">
              <a:extLst>
                <a:ext uri="{FF2B5EF4-FFF2-40B4-BE49-F238E27FC236}">
                  <a16:creationId xmlns:a16="http://schemas.microsoft.com/office/drawing/2014/main" id="{EA7A04B3-416D-EECA-9D54-5B4A0C6EA759}"/>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3" name="African Island">
              <a:extLst>
                <a:ext uri="{FF2B5EF4-FFF2-40B4-BE49-F238E27FC236}">
                  <a16:creationId xmlns:a16="http://schemas.microsoft.com/office/drawing/2014/main" id="{F742D0C4-EF60-2EBB-6620-CA06D1B6EDDD}"/>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4" name="African Island">
              <a:extLst>
                <a:ext uri="{FF2B5EF4-FFF2-40B4-BE49-F238E27FC236}">
                  <a16:creationId xmlns:a16="http://schemas.microsoft.com/office/drawing/2014/main" id="{1BCE8F0D-C295-BD6F-A020-97A8319586C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5" name="African Island">
              <a:extLst>
                <a:ext uri="{FF2B5EF4-FFF2-40B4-BE49-F238E27FC236}">
                  <a16:creationId xmlns:a16="http://schemas.microsoft.com/office/drawing/2014/main" id="{563295A8-C4B1-E3AA-1080-32E91C2BF2B3}"/>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6" name="African Island">
              <a:extLst>
                <a:ext uri="{FF2B5EF4-FFF2-40B4-BE49-F238E27FC236}">
                  <a16:creationId xmlns:a16="http://schemas.microsoft.com/office/drawing/2014/main" id="{FFB7095E-4BFB-1B74-B7A6-CF438A5D4100}"/>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7" name="African Island">
              <a:extLst>
                <a:ext uri="{FF2B5EF4-FFF2-40B4-BE49-F238E27FC236}">
                  <a16:creationId xmlns:a16="http://schemas.microsoft.com/office/drawing/2014/main" id="{6B5AE78E-9D3E-617A-F8F3-3B30EE2832EF}"/>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8" name="African Island">
              <a:extLst>
                <a:ext uri="{FF2B5EF4-FFF2-40B4-BE49-F238E27FC236}">
                  <a16:creationId xmlns:a16="http://schemas.microsoft.com/office/drawing/2014/main" id="{9CB2A1FC-B6DB-8F15-81AF-6CF5173CAABC}"/>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9" name="African Island">
              <a:extLst>
                <a:ext uri="{FF2B5EF4-FFF2-40B4-BE49-F238E27FC236}">
                  <a16:creationId xmlns:a16="http://schemas.microsoft.com/office/drawing/2014/main" id="{716F96D3-BAA9-140A-C8AF-1C02510C8B08}"/>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0" name="African Island">
              <a:extLst>
                <a:ext uri="{FF2B5EF4-FFF2-40B4-BE49-F238E27FC236}">
                  <a16:creationId xmlns:a16="http://schemas.microsoft.com/office/drawing/2014/main" id="{DEE37262-9BDB-3FB8-EC76-2201548AED64}"/>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1" name="African Island">
              <a:extLst>
                <a:ext uri="{FF2B5EF4-FFF2-40B4-BE49-F238E27FC236}">
                  <a16:creationId xmlns:a16="http://schemas.microsoft.com/office/drawing/2014/main" id="{42BF0DDA-345A-F4AA-317A-3BA46A511302}"/>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2" name="African Island">
              <a:extLst>
                <a:ext uri="{FF2B5EF4-FFF2-40B4-BE49-F238E27FC236}">
                  <a16:creationId xmlns:a16="http://schemas.microsoft.com/office/drawing/2014/main" id="{2F38796D-EAF4-A6ED-3CE6-3CCD613CFB89}"/>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3" name="African Island">
              <a:extLst>
                <a:ext uri="{FF2B5EF4-FFF2-40B4-BE49-F238E27FC236}">
                  <a16:creationId xmlns:a16="http://schemas.microsoft.com/office/drawing/2014/main" id="{1FD6355B-8850-1C05-DF5F-DCE1E6B05F7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4" name="African Island">
              <a:extLst>
                <a:ext uri="{FF2B5EF4-FFF2-40B4-BE49-F238E27FC236}">
                  <a16:creationId xmlns:a16="http://schemas.microsoft.com/office/drawing/2014/main" id="{4A049F8C-24D0-C065-9041-9BC8C504002A}"/>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5" name="African Island">
              <a:extLst>
                <a:ext uri="{FF2B5EF4-FFF2-40B4-BE49-F238E27FC236}">
                  <a16:creationId xmlns:a16="http://schemas.microsoft.com/office/drawing/2014/main" id="{FE0CFC54-F05E-DC79-4914-6217AAFCB49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6" name="African Island">
              <a:extLst>
                <a:ext uri="{FF2B5EF4-FFF2-40B4-BE49-F238E27FC236}">
                  <a16:creationId xmlns:a16="http://schemas.microsoft.com/office/drawing/2014/main" id="{A5E4B2A0-11E7-A9F0-AFF5-0AC22E354842}"/>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7" name="Zimbabwe">
              <a:extLst>
                <a:ext uri="{FF2B5EF4-FFF2-40B4-BE49-F238E27FC236}">
                  <a16:creationId xmlns:a16="http://schemas.microsoft.com/office/drawing/2014/main" id="{E6B9AE21-FCFE-63DD-8A25-049FF62B7022}"/>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8" name="Zambia">
              <a:extLst>
                <a:ext uri="{FF2B5EF4-FFF2-40B4-BE49-F238E27FC236}">
                  <a16:creationId xmlns:a16="http://schemas.microsoft.com/office/drawing/2014/main" id="{872AE8BB-EE7F-3BD5-520D-D6BB71447646}"/>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9" name="Western Sahara">
              <a:extLst>
                <a:ext uri="{FF2B5EF4-FFF2-40B4-BE49-F238E27FC236}">
                  <a16:creationId xmlns:a16="http://schemas.microsoft.com/office/drawing/2014/main" id="{ECF6A3E9-7435-32FB-7D06-01A20CBA4FA6}"/>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0" name="Uganda">
              <a:extLst>
                <a:ext uri="{FF2B5EF4-FFF2-40B4-BE49-F238E27FC236}">
                  <a16:creationId xmlns:a16="http://schemas.microsoft.com/office/drawing/2014/main" id="{41130121-27E9-EAF5-1CD8-D93C39D5476B}"/>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1" name="Tunisia">
              <a:extLst>
                <a:ext uri="{FF2B5EF4-FFF2-40B4-BE49-F238E27FC236}">
                  <a16:creationId xmlns:a16="http://schemas.microsoft.com/office/drawing/2014/main" id="{D1205580-BCB0-376F-B971-2B6EA2C08DB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2" name="Togo">
              <a:extLst>
                <a:ext uri="{FF2B5EF4-FFF2-40B4-BE49-F238E27FC236}">
                  <a16:creationId xmlns:a16="http://schemas.microsoft.com/office/drawing/2014/main" id="{6124FEAB-3D3A-0023-8900-1C79D98222C9}"/>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3" name="Tanzania">
              <a:extLst>
                <a:ext uri="{FF2B5EF4-FFF2-40B4-BE49-F238E27FC236}">
                  <a16:creationId xmlns:a16="http://schemas.microsoft.com/office/drawing/2014/main" id="{7F17E481-D73A-3479-8910-5A833346AD1B}"/>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4" name="Swaziland">
              <a:extLst>
                <a:ext uri="{FF2B5EF4-FFF2-40B4-BE49-F238E27FC236}">
                  <a16:creationId xmlns:a16="http://schemas.microsoft.com/office/drawing/2014/main" id="{F1652D2E-AB53-9D13-AD3E-C689537C42E8}"/>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5" name="Sudan">
              <a:extLst>
                <a:ext uri="{FF2B5EF4-FFF2-40B4-BE49-F238E27FC236}">
                  <a16:creationId xmlns:a16="http://schemas.microsoft.com/office/drawing/2014/main" id="{E4D046B7-C0FE-2B4F-A39D-411BAD6808EC}"/>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6" name="South Sudan">
              <a:extLst>
                <a:ext uri="{FF2B5EF4-FFF2-40B4-BE49-F238E27FC236}">
                  <a16:creationId xmlns:a16="http://schemas.microsoft.com/office/drawing/2014/main" id="{D741F6A5-655E-07BA-F288-74C3D972BFAA}"/>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7" name="South Africa">
              <a:extLst>
                <a:ext uri="{FF2B5EF4-FFF2-40B4-BE49-F238E27FC236}">
                  <a16:creationId xmlns:a16="http://schemas.microsoft.com/office/drawing/2014/main" id="{D491CA7B-FA75-F305-6DCB-AFD7DC02D1C4}"/>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8" name="Somalia">
              <a:extLst>
                <a:ext uri="{FF2B5EF4-FFF2-40B4-BE49-F238E27FC236}">
                  <a16:creationId xmlns:a16="http://schemas.microsoft.com/office/drawing/2014/main" id="{E0EB6E25-99F6-68F7-7BF7-57E4FFDA6358}"/>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9" name="Senegal">
              <a:extLst>
                <a:ext uri="{FF2B5EF4-FFF2-40B4-BE49-F238E27FC236}">
                  <a16:creationId xmlns:a16="http://schemas.microsoft.com/office/drawing/2014/main" id="{9186E719-CBE9-BEEE-164B-2A2B44A20E7B}"/>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0" name="Sierra Leone">
              <a:extLst>
                <a:ext uri="{FF2B5EF4-FFF2-40B4-BE49-F238E27FC236}">
                  <a16:creationId xmlns:a16="http://schemas.microsoft.com/office/drawing/2014/main" id="{58FB2EBC-D1E4-E0A1-812F-1A3C7E49DC44}"/>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1" name="Rwanda">
              <a:extLst>
                <a:ext uri="{FF2B5EF4-FFF2-40B4-BE49-F238E27FC236}">
                  <a16:creationId xmlns:a16="http://schemas.microsoft.com/office/drawing/2014/main" id="{A3D3DB4F-0EB8-08EE-F105-D87D2D414FBA}"/>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2" name="Nigeria">
              <a:extLst>
                <a:ext uri="{FF2B5EF4-FFF2-40B4-BE49-F238E27FC236}">
                  <a16:creationId xmlns:a16="http://schemas.microsoft.com/office/drawing/2014/main" id="{A71E2290-3CB4-35BB-7585-F4EEA660B802}"/>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3" name="Niger">
              <a:extLst>
                <a:ext uri="{FF2B5EF4-FFF2-40B4-BE49-F238E27FC236}">
                  <a16:creationId xmlns:a16="http://schemas.microsoft.com/office/drawing/2014/main" id="{919A3480-03FB-229F-151D-8E6A4B6E58AC}"/>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4" name="Namibia">
              <a:extLst>
                <a:ext uri="{FF2B5EF4-FFF2-40B4-BE49-F238E27FC236}">
                  <a16:creationId xmlns:a16="http://schemas.microsoft.com/office/drawing/2014/main" id="{D0C011CD-3F5F-2759-07A1-AF7B167E0D56}"/>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5" name="Mali">
              <a:extLst>
                <a:ext uri="{FF2B5EF4-FFF2-40B4-BE49-F238E27FC236}">
                  <a16:creationId xmlns:a16="http://schemas.microsoft.com/office/drawing/2014/main" id="{BC1F7792-5654-10C4-7F4F-C7E2D6F69E29}"/>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6" name="Madagascar">
              <a:extLst>
                <a:ext uri="{FF2B5EF4-FFF2-40B4-BE49-F238E27FC236}">
                  <a16:creationId xmlns:a16="http://schemas.microsoft.com/office/drawing/2014/main" id="{344819FE-E1F3-E2FA-9B04-C697D32D0094}"/>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7" name="Mauritania">
              <a:extLst>
                <a:ext uri="{FF2B5EF4-FFF2-40B4-BE49-F238E27FC236}">
                  <a16:creationId xmlns:a16="http://schemas.microsoft.com/office/drawing/2014/main" id="{4E0742A1-15A9-3AF3-C3E5-82AF90DF36D0}"/>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8" name="Mozambique">
              <a:extLst>
                <a:ext uri="{FF2B5EF4-FFF2-40B4-BE49-F238E27FC236}">
                  <a16:creationId xmlns:a16="http://schemas.microsoft.com/office/drawing/2014/main" id="{4683A3E2-330E-4DAA-34FE-6A90D5272A63}"/>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9" name="Morocco">
              <a:extLst>
                <a:ext uri="{FF2B5EF4-FFF2-40B4-BE49-F238E27FC236}">
                  <a16:creationId xmlns:a16="http://schemas.microsoft.com/office/drawing/2014/main" id="{C7923D3D-7B3E-B639-0872-78751134F3B5}"/>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0" name="Malawi">
              <a:extLst>
                <a:ext uri="{FF2B5EF4-FFF2-40B4-BE49-F238E27FC236}">
                  <a16:creationId xmlns:a16="http://schemas.microsoft.com/office/drawing/2014/main" id="{B19DF61C-98FC-B58D-F17D-E3E57E8F4046}"/>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1" name="Libya">
              <a:extLst>
                <a:ext uri="{FF2B5EF4-FFF2-40B4-BE49-F238E27FC236}">
                  <a16:creationId xmlns:a16="http://schemas.microsoft.com/office/drawing/2014/main" id="{6D35465E-CD8D-C1D6-E297-450CC3D93282}"/>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2" name="Liberia">
              <a:extLst>
                <a:ext uri="{FF2B5EF4-FFF2-40B4-BE49-F238E27FC236}">
                  <a16:creationId xmlns:a16="http://schemas.microsoft.com/office/drawing/2014/main" id="{3A7F6B65-53CC-ED5E-61B4-59E219B5A927}"/>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3" name="Lesotho">
              <a:extLst>
                <a:ext uri="{FF2B5EF4-FFF2-40B4-BE49-F238E27FC236}">
                  <a16:creationId xmlns:a16="http://schemas.microsoft.com/office/drawing/2014/main" id="{164ADEC8-AAB5-4ED4-2305-677E491A6F0F}"/>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4" name="Kenya">
              <a:extLst>
                <a:ext uri="{FF2B5EF4-FFF2-40B4-BE49-F238E27FC236}">
                  <a16:creationId xmlns:a16="http://schemas.microsoft.com/office/drawing/2014/main" id="{C05BA621-B047-34CA-101B-D3ECA763570D}"/>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5" name="Guinea">
              <a:extLst>
                <a:ext uri="{FF2B5EF4-FFF2-40B4-BE49-F238E27FC236}">
                  <a16:creationId xmlns:a16="http://schemas.microsoft.com/office/drawing/2014/main" id="{17587A57-1084-D440-DCD3-874998BFB1CF}"/>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6" name="Guinea-Bissau">
              <a:extLst>
                <a:ext uri="{FF2B5EF4-FFF2-40B4-BE49-F238E27FC236}">
                  <a16:creationId xmlns:a16="http://schemas.microsoft.com/office/drawing/2014/main" id="{B71C407A-EFF8-32CC-8F53-5D0E6139830F}"/>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7" name="Ghana">
              <a:extLst>
                <a:ext uri="{FF2B5EF4-FFF2-40B4-BE49-F238E27FC236}">
                  <a16:creationId xmlns:a16="http://schemas.microsoft.com/office/drawing/2014/main" id="{1D3A2BF6-39C0-21DB-A518-92E37042A6CA}"/>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8" name="The Gambia">
              <a:extLst>
                <a:ext uri="{FF2B5EF4-FFF2-40B4-BE49-F238E27FC236}">
                  <a16:creationId xmlns:a16="http://schemas.microsoft.com/office/drawing/2014/main" id="{B5193509-2633-F9DD-6CB4-05A66F7BBA8F}"/>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9" name="Gabon">
              <a:extLst>
                <a:ext uri="{FF2B5EF4-FFF2-40B4-BE49-F238E27FC236}">
                  <a16:creationId xmlns:a16="http://schemas.microsoft.com/office/drawing/2014/main" id="{CDDCD0D4-FF71-BE74-C28A-505B7D12FE0B}"/>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0" name="Eritrea">
              <a:extLst>
                <a:ext uri="{FF2B5EF4-FFF2-40B4-BE49-F238E27FC236}">
                  <a16:creationId xmlns:a16="http://schemas.microsoft.com/office/drawing/2014/main" id="{7116937A-6AC5-D6AF-3132-38375565600D}"/>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1" name="Equatorial Guinea">
              <a:extLst>
                <a:ext uri="{FF2B5EF4-FFF2-40B4-BE49-F238E27FC236}">
                  <a16:creationId xmlns:a16="http://schemas.microsoft.com/office/drawing/2014/main" id="{874E0E43-62B8-CC97-1463-3E59C35E70E2}"/>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2" name="Ethiopia">
              <a:extLst>
                <a:ext uri="{FF2B5EF4-FFF2-40B4-BE49-F238E27FC236}">
                  <a16:creationId xmlns:a16="http://schemas.microsoft.com/office/drawing/2014/main" id="{A457D726-6D88-78BF-FE56-F5AA119BE4CC}"/>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3" name="Egypt">
              <a:extLst>
                <a:ext uri="{FF2B5EF4-FFF2-40B4-BE49-F238E27FC236}">
                  <a16:creationId xmlns:a16="http://schemas.microsoft.com/office/drawing/2014/main" id="{E8F8FF38-12AC-8291-D5A6-9FE537B304C1}"/>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4" name="Djibouti">
              <a:extLst>
                <a:ext uri="{FF2B5EF4-FFF2-40B4-BE49-F238E27FC236}">
                  <a16:creationId xmlns:a16="http://schemas.microsoft.com/office/drawing/2014/main" id="{BE5580E7-1227-0409-D661-31E61DE641FD}"/>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5" name="Democratic Republic of the Congo">
              <a:extLst>
                <a:ext uri="{FF2B5EF4-FFF2-40B4-BE49-F238E27FC236}">
                  <a16:creationId xmlns:a16="http://schemas.microsoft.com/office/drawing/2014/main" id="{EC929CE6-5E2B-7B61-E68D-B402A6E7654D}"/>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6" name="Cote d'Ivoire">
              <a:extLst>
                <a:ext uri="{FF2B5EF4-FFF2-40B4-BE49-F238E27FC236}">
                  <a16:creationId xmlns:a16="http://schemas.microsoft.com/office/drawing/2014/main" id="{E5C1375B-50CD-8FCE-AE92-917585B9A057}"/>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7" name="Congo">
              <a:extLst>
                <a:ext uri="{FF2B5EF4-FFF2-40B4-BE49-F238E27FC236}">
                  <a16:creationId xmlns:a16="http://schemas.microsoft.com/office/drawing/2014/main" id="{F61BC3D7-2F1F-3D14-5745-7E5BEF500633}"/>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8" name="Chad">
              <a:extLst>
                <a:ext uri="{FF2B5EF4-FFF2-40B4-BE49-F238E27FC236}">
                  <a16:creationId xmlns:a16="http://schemas.microsoft.com/office/drawing/2014/main" id="{91102530-ADC6-5599-4DCF-72233F3A85DA}"/>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9" name="Central African Republic">
              <a:extLst>
                <a:ext uri="{FF2B5EF4-FFF2-40B4-BE49-F238E27FC236}">
                  <a16:creationId xmlns:a16="http://schemas.microsoft.com/office/drawing/2014/main" id="{46432183-476C-02E5-3088-D98571E290B4}"/>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0" name="Cameroon">
              <a:extLst>
                <a:ext uri="{FF2B5EF4-FFF2-40B4-BE49-F238E27FC236}">
                  <a16:creationId xmlns:a16="http://schemas.microsoft.com/office/drawing/2014/main" id="{4B665320-D4CC-0B9A-E6C4-82D4A0744177}"/>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1" name="Cabinda (Province)">
              <a:extLst>
                <a:ext uri="{FF2B5EF4-FFF2-40B4-BE49-F238E27FC236}">
                  <a16:creationId xmlns:a16="http://schemas.microsoft.com/office/drawing/2014/main" id="{DB636C2F-27EF-0E38-A63C-B1C5647216ED}"/>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2" name="Botswana">
              <a:extLst>
                <a:ext uri="{FF2B5EF4-FFF2-40B4-BE49-F238E27FC236}">
                  <a16:creationId xmlns:a16="http://schemas.microsoft.com/office/drawing/2014/main" id="{52CDE96D-1DFB-FBD2-D656-2D883D532CEF}"/>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3" name="Burundi">
              <a:extLst>
                <a:ext uri="{FF2B5EF4-FFF2-40B4-BE49-F238E27FC236}">
                  <a16:creationId xmlns:a16="http://schemas.microsoft.com/office/drawing/2014/main" id="{15FC249F-7FB6-C9D4-2D1E-961792BB85FC}"/>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4" name="Burkina Faso">
              <a:extLst>
                <a:ext uri="{FF2B5EF4-FFF2-40B4-BE49-F238E27FC236}">
                  <a16:creationId xmlns:a16="http://schemas.microsoft.com/office/drawing/2014/main" id="{C31969AD-794B-0DE5-E45E-DBA66DB7F735}"/>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5" name="Benin">
              <a:extLst>
                <a:ext uri="{FF2B5EF4-FFF2-40B4-BE49-F238E27FC236}">
                  <a16:creationId xmlns:a16="http://schemas.microsoft.com/office/drawing/2014/main" id="{0B23B221-8AF2-5204-92CA-346144A04F78}"/>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6" name="Angola">
              <a:extLst>
                <a:ext uri="{FF2B5EF4-FFF2-40B4-BE49-F238E27FC236}">
                  <a16:creationId xmlns:a16="http://schemas.microsoft.com/office/drawing/2014/main" id="{2857D686-B204-2B77-F782-14E17D0C4A8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7" name="Algeria">
              <a:extLst>
                <a:ext uri="{FF2B5EF4-FFF2-40B4-BE49-F238E27FC236}">
                  <a16:creationId xmlns:a16="http://schemas.microsoft.com/office/drawing/2014/main" id="{428A7418-7651-0674-CED9-91A04BC5F7B7}"/>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Tree>
    <p:extLst>
      <p:ext uri="{BB962C8B-B14F-4D97-AF65-F5344CB8AC3E}">
        <p14:creationId xmlns:p14="http://schemas.microsoft.com/office/powerpoint/2010/main" val="38845479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B9E072-72A1-65B9-4589-FAEFF2F27070}"/>
              </a:ext>
            </a:extLst>
          </p:cNvPr>
          <p:cNvGrpSpPr/>
          <p:nvPr userDrawn="1"/>
        </p:nvGrpSpPr>
        <p:grpSpPr>
          <a:xfrm>
            <a:off x="1146008" y="225287"/>
            <a:ext cx="9899984" cy="6407426"/>
            <a:chOff x="1857537" y="685800"/>
            <a:chExt cx="8476926" cy="5486400"/>
          </a:xfrm>
          <a:solidFill>
            <a:srgbClr val="2A2B2D"/>
          </a:solidFill>
        </p:grpSpPr>
        <p:sp>
          <p:nvSpPr>
            <p:cNvPr id="7" name="Fiji">
              <a:extLst>
                <a:ext uri="{FF2B5EF4-FFF2-40B4-BE49-F238E27FC236}">
                  <a16:creationId xmlns:a16="http://schemas.microsoft.com/office/drawing/2014/main" id="{0F215382-11BE-C3F4-BA47-7D41D421D1C1}"/>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New Zealand (North Island)">
              <a:extLst>
                <a:ext uri="{FF2B5EF4-FFF2-40B4-BE49-F238E27FC236}">
                  <a16:creationId xmlns:a16="http://schemas.microsoft.com/office/drawing/2014/main" id="{CE67551D-6B8C-E6B2-73C8-710A5927BEBE}"/>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 name="New Zealand (South Island)">
              <a:extLst>
                <a:ext uri="{FF2B5EF4-FFF2-40B4-BE49-F238E27FC236}">
                  <a16:creationId xmlns:a16="http://schemas.microsoft.com/office/drawing/2014/main" id="{7D14F55E-F9CC-B751-CEB2-3A2DA5C84E3C}"/>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Stewart Island">
              <a:extLst>
                <a:ext uri="{FF2B5EF4-FFF2-40B4-BE49-F238E27FC236}">
                  <a16:creationId xmlns:a16="http://schemas.microsoft.com/office/drawing/2014/main" id="{C2DE1118-6E5F-BA4D-0780-0324870DEB93}"/>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 name="Auckland Island">
              <a:extLst>
                <a:ext uri="{FF2B5EF4-FFF2-40B4-BE49-F238E27FC236}">
                  <a16:creationId xmlns:a16="http://schemas.microsoft.com/office/drawing/2014/main" id="{C7835D9C-558D-A182-E588-81D4762E6D3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 name="New Caledonia">
              <a:extLst>
                <a:ext uri="{FF2B5EF4-FFF2-40B4-BE49-F238E27FC236}">
                  <a16:creationId xmlns:a16="http://schemas.microsoft.com/office/drawing/2014/main" id="{E8B93270-043F-B730-CD51-874A8CFAD9B1}"/>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 name="Australia - Mainland">
              <a:extLst>
                <a:ext uri="{FF2B5EF4-FFF2-40B4-BE49-F238E27FC236}">
                  <a16:creationId xmlns:a16="http://schemas.microsoft.com/office/drawing/2014/main" id="{EC41903A-0DB2-7618-6D1C-050CF94E94ED}"/>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 name="Australia - Offshore">
              <a:extLst>
                <a:ext uri="{FF2B5EF4-FFF2-40B4-BE49-F238E27FC236}">
                  <a16:creationId xmlns:a16="http://schemas.microsoft.com/office/drawing/2014/main" id="{AE476159-0EDF-060D-1FEC-68792A33F0E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Tasmania">
              <a:extLst>
                <a:ext uri="{FF2B5EF4-FFF2-40B4-BE49-F238E27FC236}">
                  <a16:creationId xmlns:a16="http://schemas.microsoft.com/office/drawing/2014/main" id="{68828943-FCB3-6423-01A5-8254B4709A91}"/>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Solomon Islands">
              <a:extLst>
                <a:ext uri="{FF2B5EF4-FFF2-40B4-BE49-F238E27FC236}">
                  <a16:creationId xmlns:a16="http://schemas.microsoft.com/office/drawing/2014/main" id="{15683020-BF8A-D34F-BBDD-8673D1B18350}"/>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Papua New Guinea">
              <a:extLst>
                <a:ext uri="{FF2B5EF4-FFF2-40B4-BE49-F238E27FC236}">
                  <a16:creationId xmlns:a16="http://schemas.microsoft.com/office/drawing/2014/main" id="{3372EEBC-790E-E33B-D762-369D03973D11}"/>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Tonga">
              <a:extLst>
                <a:ext uri="{FF2B5EF4-FFF2-40B4-BE49-F238E27FC236}">
                  <a16:creationId xmlns:a16="http://schemas.microsoft.com/office/drawing/2014/main" id="{00D4F47A-D0DE-2E0E-0C71-7AC6AF8CD7E9}"/>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 name="Vanuatu">
              <a:extLst>
                <a:ext uri="{FF2B5EF4-FFF2-40B4-BE49-F238E27FC236}">
                  <a16:creationId xmlns:a16="http://schemas.microsoft.com/office/drawing/2014/main" id="{F109745B-3B62-A26A-B91F-EA3C0F0FB6B0}"/>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 name="Chatham Island">
              <a:extLst>
                <a:ext uri="{FF2B5EF4-FFF2-40B4-BE49-F238E27FC236}">
                  <a16:creationId xmlns:a16="http://schemas.microsoft.com/office/drawing/2014/main" id="{25F96EF9-457E-C0CE-B986-1A5C89FE0563}"/>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 name="American Samoa">
              <a:extLst>
                <a:ext uri="{FF2B5EF4-FFF2-40B4-BE49-F238E27FC236}">
                  <a16:creationId xmlns:a16="http://schemas.microsoft.com/office/drawing/2014/main" id="{43569659-F029-ADD0-F42B-330049F18B5D}"/>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 name="Galapagos">
              <a:extLst>
                <a:ext uri="{FF2B5EF4-FFF2-40B4-BE49-F238E27FC236}">
                  <a16:creationId xmlns:a16="http://schemas.microsoft.com/office/drawing/2014/main" id="{2D36A2CA-B9A7-B54B-00F3-2511102F9D9B}"/>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 name="Venezuela">
              <a:extLst>
                <a:ext uri="{FF2B5EF4-FFF2-40B4-BE49-F238E27FC236}">
                  <a16:creationId xmlns:a16="http://schemas.microsoft.com/office/drawing/2014/main" id="{EEDF8D30-0685-9FB1-09C9-D859C9C1C654}"/>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 name="Uruguay">
              <a:extLst>
                <a:ext uri="{FF2B5EF4-FFF2-40B4-BE49-F238E27FC236}">
                  <a16:creationId xmlns:a16="http://schemas.microsoft.com/office/drawing/2014/main" id="{4C54AB7C-5C07-F1A9-A1DF-7A0A9048129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 name="Trinidad &amp; Tobago">
              <a:extLst>
                <a:ext uri="{FF2B5EF4-FFF2-40B4-BE49-F238E27FC236}">
                  <a16:creationId xmlns:a16="http://schemas.microsoft.com/office/drawing/2014/main" id="{06E2BDDF-A4C7-868B-B546-43F7A1E136F9}"/>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 name="Suriname">
              <a:extLst>
                <a:ext uri="{FF2B5EF4-FFF2-40B4-BE49-F238E27FC236}">
                  <a16:creationId xmlns:a16="http://schemas.microsoft.com/office/drawing/2014/main" id="{57EB3118-F021-7015-8238-D0DD805CD623}"/>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 name="Peru">
              <a:extLst>
                <a:ext uri="{FF2B5EF4-FFF2-40B4-BE49-F238E27FC236}">
                  <a16:creationId xmlns:a16="http://schemas.microsoft.com/office/drawing/2014/main" id="{7ED21D61-F37A-D618-9708-0C241437717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 name="Paraguay">
              <a:extLst>
                <a:ext uri="{FF2B5EF4-FFF2-40B4-BE49-F238E27FC236}">
                  <a16:creationId xmlns:a16="http://schemas.microsoft.com/office/drawing/2014/main" id="{05362956-BD84-1AA8-4340-144453CAA178}"/>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 name="Isla de Margarita">
              <a:extLst>
                <a:ext uri="{FF2B5EF4-FFF2-40B4-BE49-F238E27FC236}">
                  <a16:creationId xmlns:a16="http://schemas.microsoft.com/office/drawing/2014/main" id="{08074771-764A-15C4-6C30-99806ABCD59A}"/>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 name="French Guiana">
              <a:extLst>
                <a:ext uri="{FF2B5EF4-FFF2-40B4-BE49-F238E27FC236}">
                  <a16:creationId xmlns:a16="http://schemas.microsoft.com/office/drawing/2014/main" id="{D992FF32-04DF-8982-2860-00A813710C4E}"/>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 name="Guyana">
              <a:extLst>
                <a:ext uri="{FF2B5EF4-FFF2-40B4-BE49-F238E27FC236}">
                  <a16:creationId xmlns:a16="http://schemas.microsoft.com/office/drawing/2014/main" id="{CD2E475E-818A-4686-318C-726919986861}"/>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 name="Ecuador">
              <a:extLst>
                <a:ext uri="{FF2B5EF4-FFF2-40B4-BE49-F238E27FC236}">
                  <a16:creationId xmlns:a16="http://schemas.microsoft.com/office/drawing/2014/main" id="{C93CFFCD-7AE7-85A9-84D2-231DBBB4DD73}"/>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 name="Bolivia">
              <a:extLst>
                <a:ext uri="{FF2B5EF4-FFF2-40B4-BE49-F238E27FC236}">
                  <a16:creationId xmlns:a16="http://schemas.microsoft.com/office/drawing/2014/main" id="{A84CB7ED-894F-72AE-8A43-FECC41DEED59}"/>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 name="Columbia">
              <a:extLst>
                <a:ext uri="{FF2B5EF4-FFF2-40B4-BE49-F238E27FC236}">
                  <a16:creationId xmlns:a16="http://schemas.microsoft.com/office/drawing/2014/main" id="{54B5E957-BED2-706E-6CCE-F3F7C4FE2CD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 name="Chile - Mainland">
              <a:extLst>
                <a:ext uri="{FF2B5EF4-FFF2-40B4-BE49-F238E27FC236}">
                  <a16:creationId xmlns:a16="http://schemas.microsoft.com/office/drawing/2014/main" id="{3CFB4255-4FAD-B40E-09E7-A47A88EC08D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 name="Chile - Offshore">
              <a:extLst>
                <a:ext uri="{FF2B5EF4-FFF2-40B4-BE49-F238E27FC236}">
                  <a16:creationId xmlns:a16="http://schemas.microsoft.com/office/drawing/2014/main" id="{EAC16C03-F920-B474-2887-7B44E73DC831}"/>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 name="Brazil">
              <a:extLst>
                <a:ext uri="{FF2B5EF4-FFF2-40B4-BE49-F238E27FC236}">
                  <a16:creationId xmlns:a16="http://schemas.microsoft.com/office/drawing/2014/main" id="{B8870797-2B78-1EDD-5BD1-703F503E8F0B}"/>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 name="Argentina">
              <a:extLst>
                <a:ext uri="{FF2B5EF4-FFF2-40B4-BE49-F238E27FC236}">
                  <a16:creationId xmlns:a16="http://schemas.microsoft.com/office/drawing/2014/main" id="{BE641880-360A-694B-C488-2F55546CDA97}"/>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 name="The Bahamas">
              <a:extLst>
                <a:ext uri="{FF2B5EF4-FFF2-40B4-BE49-F238E27FC236}">
                  <a16:creationId xmlns:a16="http://schemas.microsoft.com/office/drawing/2014/main" id="{A0AA991B-37C0-F687-6CD2-E0E1E767DB8C}"/>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 name="Canada - Offshore">
              <a:extLst>
                <a:ext uri="{FF2B5EF4-FFF2-40B4-BE49-F238E27FC236}">
                  <a16:creationId xmlns:a16="http://schemas.microsoft.com/office/drawing/2014/main" id="{180D373F-F902-DCED-DBDC-A86B5B7F7A5F}"/>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 name="Canada - Mainland">
              <a:extLst>
                <a:ext uri="{FF2B5EF4-FFF2-40B4-BE49-F238E27FC236}">
                  <a16:creationId xmlns:a16="http://schemas.microsoft.com/office/drawing/2014/main" id="{6C93E50B-31CB-83EA-282E-631994D78C38}"/>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 name="Alaska - Mainland">
              <a:extLst>
                <a:ext uri="{FF2B5EF4-FFF2-40B4-BE49-F238E27FC236}">
                  <a16:creationId xmlns:a16="http://schemas.microsoft.com/office/drawing/2014/main" id="{08C4B66E-D38E-4443-DA3F-C765273F71CA}"/>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 name="Alaska - Offshore">
              <a:extLst>
                <a:ext uri="{FF2B5EF4-FFF2-40B4-BE49-F238E27FC236}">
                  <a16:creationId xmlns:a16="http://schemas.microsoft.com/office/drawing/2014/main" id="{1AD53918-93A6-A590-BF28-E57635E37104}"/>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 name="USA - Mainland">
              <a:extLst>
                <a:ext uri="{FF2B5EF4-FFF2-40B4-BE49-F238E27FC236}">
                  <a16:creationId xmlns:a16="http://schemas.microsoft.com/office/drawing/2014/main" id="{865F62A2-B420-3FDB-525D-44338F80015C}"/>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9" name="USA - Offshore">
              <a:extLst>
                <a:ext uri="{FF2B5EF4-FFF2-40B4-BE49-F238E27FC236}">
                  <a16:creationId xmlns:a16="http://schemas.microsoft.com/office/drawing/2014/main" id="{6EBD93B0-9FEB-A20F-481B-C06A4E7ECE13}"/>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0" name="Hawaii">
              <a:extLst>
                <a:ext uri="{FF2B5EF4-FFF2-40B4-BE49-F238E27FC236}">
                  <a16:creationId xmlns:a16="http://schemas.microsoft.com/office/drawing/2014/main" id="{58C7816D-F281-3CB7-6F06-AAD713DD26AF}"/>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1" name="Puerto Rico">
              <a:extLst>
                <a:ext uri="{FF2B5EF4-FFF2-40B4-BE49-F238E27FC236}">
                  <a16:creationId xmlns:a16="http://schemas.microsoft.com/office/drawing/2014/main" id="{B6FF4175-7557-AEA3-7EB1-F05232E5B93E}"/>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2" name="Panama">
              <a:extLst>
                <a:ext uri="{FF2B5EF4-FFF2-40B4-BE49-F238E27FC236}">
                  <a16:creationId xmlns:a16="http://schemas.microsoft.com/office/drawing/2014/main" id="{6EA25F1D-3AA2-EBDB-ECB0-9957C78A6951}"/>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3" name="Nicaragua">
              <a:extLst>
                <a:ext uri="{FF2B5EF4-FFF2-40B4-BE49-F238E27FC236}">
                  <a16:creationId xmlns:a16="http://schemas.microsoft.com/office/drawing/2014/main" id="{C582AC56-42BA-1312-AA31-25B465EA18CE}"/>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4" name="Mexico">
              <a:extLst>
                <a:ext uri="{FF2B5EF4-FFF2-40B4-BE49-F238E27FC236}">
                  <a16:creationId xmlns:a16="http://schemas.microsoft.com/office/drawing/2014/main" id="{98B7590E-B82A-8E22-8766-CFA73F46EA16}"/>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5" name="Martinique">
              <a:extLst>
                <a:ext uri="{FF2B5EF4-FFF2-40B4-BE49-F238E27FC236}">
                  <a16:creationId xmlns:a16="http://schemas.microsoft.com/office/drawing/2014/main" id="{F7E3BBEC-1A18-797F-A1FC-ACD03156667D}"/>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6" name="Lago de Nicaragua">
              <a:extLst>
                <a:ext uri="{FF2B5EF4-FFF2-40B4-BE49-F238E27FC236}">
                  <a16:creationId xmlns:a16="http://schemas.microsoft.com/office/drawing/2014/main" id="{1881C5FD-B60B-E130-4A21-A0B91778F211}"/>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7" name="Honduras">
              <a:extLst>
                <a:ext uri="{FF2B5EF4-FFF2-40B4-BE49-F238E27FC236}">
                  <a16:creationId xmlns:a16="http://schemas.microsoft.com/office/drawing/2014/main" id="{79C11938-4406-57F3-A52A-1BC4DDE283A6}"/>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8" name="Haiti">
              <a:extLst>
                <a:ext uri="{FF2B5EF4-FFF2-40B4-BE49-F238E27FC236}">
                  <a16:creationId xmlns:a16="http://schemas.microsoft.com/office/drawing/2014/main" id="{A44673DC-460A-9D1D-6786-7487782CCE8B}"/>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9" name="Jamaica">
              <a:extLst>
                <a:ext uri="{FF2B5EF4-FFF2-40B4-BE49-F238E27FC236}">
                  <a16:creationId xmlns:a16="http://schemas.microsoft.com/office/drawing/2014/main" id="{6C1AADCB-FD11-476B-7460-C3D916B3198E}"/>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0" name="Guadeloupe">
              <a:extLst>
                <a:ext uri="{FF2B5EF4-FFF2-40B4-BE49-F238E27FC236}">
                  <a16:creationId xmlns:a16="http://schemas.microsoft.com/office/drawing/2014/main" id="{14A5DB2E-EAF8-8188-E82A-97D4B28D7B2E}"/>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1" name="Guatemala">
              <a:extLst>
                <a:ext uri="{FF2B5EF4-FFF2-40B4-BE49-F238E27FC236}">
                  <a16:creationId xmlns:a16="http://schemas.microsoft.com/office/drawing/2014/main" id="{B771541B-9576-870A-B5EF-85A45740396D}"/>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2" name="El Salvador">
              <a:extLst>
                <a:ext uri="{FF2B5EF4-FFF2-40B4-BE49-F238E27FC236}">
                  <a16:creationId xmlns:a16="http://schemas.microsoft.com/office/drawing/2014/main" id="{7FAB0236-19D3-B686-1D77-733C81194221}"/>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3" name="Dominican Republic">
              <a:extLst>
                <a:ext uri="{FF2B5EF4-FFF2-40B4-BE49-F238E27FC236}">
                  <a16:creationId xmlns:a16="http://schemas.microsoft.com/office/drawing/2014/main" id="{281675A8-EE7D-3ED5-4620-1434EBC5F09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4" name="Costa Rica">
              <a:extLst>
                <a:ext uri="{FF2B5EF4-FFF2-40B4-BE49-F238E27FC236}">
                  <a16:creationId xmlns:a16="http://schemas.microsoft.com/office/drawing/2014/main" id="{9D814AAB-45A9-CFFE-9215-558151BB12C6}"/>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5" name="Cuba">
              <a:extLst>
                <a:ext uri="{FF2B5EF4-FFF2-40B4-BE49-F238E27FC236}">
                  <a16:creationId xmlns:a16="http://schemas.microsoft.com/office/drawing/2014/main" id="{4077485E-1A3D-F14C-8A0D-A28B3326EDF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6" name="Belize">
              <a:extLst>
                <a:ext uri="{FF2B5EF4-FFF2-40B4-BE49-F238E27FC236}">
                  <a16:creationId xmlns:a16="http://schemas.microsoft.com/office/drawing/2014/main" id="{6BC5DF5A-2BC9-54AB-A522-616ACC90337E}"/>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7" name="Greenland - Offshore">
              <a:extLst>
                <a:ext uri="{FF2B5EF4-FFF2-40B4-BE49-F238E27FC236}">
                  <a16:creationId xmlns:a16="http://schemas.microsoft.com/office/drawing/2014/main" id="{2DFCBFB5-D88D-BEF8-001A-DAD66D2B5CE3}"/>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8" name="Greenland - Mainland">
              <a:extLst>
                <a:ext uri="{FF2B5EF4-FFF2-40B4-BE49-F238E27FC236}">
                  <a16:creationId xmlns:a16="http://schemas.microsoft.com/office/drawing/2014/main" id="{2B21CF2A-3351-8E91-1C80-07C772335AA8}"/>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9" name="Svalbard">
              <a:extLst>
                <a:ext uri="{FF2B5EF4-FFF2-40B4-BE49-F238E27FC236}">
                  <a16:creationId xmlns:a16="http://schemas.microsoft.com/office/drawing/2014/main" id="{3BD93495-CB24-E41A-9795-9676D00622F1}"/>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0" name="Iceland">
              <a:extLst>
                <a:ext uri="{FF2B5EF4-FFF2-40B4-BE49-F238E27FC236}">
                  <a16:creationId xmlns:a16="http://schemas.microsoft.com/office/drawing/2014/main" id="{762B5B32-019B-F418-295D-AC345865F71A}"/>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1" name="Portugal">
              <a:extLst>
                <a:ext uri="{FF2B5EF4-FFF2-40B4-BE49-F238E27FC236}">
                  <a16:creationId xmlns:a16="http://schemas.microsoft.com/office/drawing/2014/main" id="{59109D86-F1E4-E3B3-1751-8679C84ED489}"/>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2" name="Spain">
              <a:extLst>
                <a:ext uri="{FF2B5EF4-FFF2-40B4-BE49-F238E27FC236}">
                  <a16:creationId xmlns:a16="http://schemas.microsoft.com/office/drawing/2014/main" id="{34A6280F-BDEF-ADA9-DBEA-237A7BE61AD1}"/>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3" name="France">
              <a:extLst>
                <a:ext uri="{FF2B5EF4-FFF2-40B4-BE49-F238E27FC236}">
                  <a16:creationId xmlns:a16="http://schemas.microsoft.com/office/drawing/2014/main" id="{3FCFF279-F084-BE54-6967-306F7D7C9D92}"/>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4" name="Ireland">
              <a:extLst>
                <a:ext uri="{FF2B5EF4-FFF2-40B4-BE49-F238E27FC236}">
                  <a16:creationId xmlns:a16="http://schemas.microsoft.com/office/drawing/2014/main" id="{77666843-1646-4A13-EC19-E3D8EBE0EBAF}"/>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5" name="Austria">
              <a:extLst>
                <a:ext uri="{FF2B5EF4-FFF2-40B4-BE49-F238E27FC236}">
                  <a16:creationId xmlns:a16="http://schemas.microsoft.com/office/drawing/2014/main" id="{6DF10C75-C8E5-E154-4DBC-249FF734BB80}"/>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6" name="Belgium">
              <a:extLst>
                <a:ext uri="{FF2B5EF4-FFF2-40B4-BE49-F238E27FC236}">
                  <a16:creationId xmlns:a16="http://schemas.microsoft.com/office/drawing/2014/main" id="{6F12657E-4207-7829-2FA6-D82A06A49B6C}"/>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7" name="Poland">
              <a:extLst>
                <a:ext uri="{FF2B5EF4-FFF2-40B4-BE49-F238E27FC236}">
                  <a16:creationId xmlns:a16="http://schemas.microsoft.com/office/drawing/2014/main" id="{F65D46F4-7F22-52B5-BC73-8BA7D86E60B8}"/>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8" name="Sardinia (Italy)">
              <a:extLst>
                <a:ext uri="{FF2B5EF4-FFF2-40B4-BE49-F238E27FC236}">
                  <a16:creationId xmlns:a16="http://schemas.microsoft.com/office/drawing/2014/main" id="{09F43F3F-CB12-BFE0-5AE6-5B9998E9BACA}"/>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9" name="Sicily (Italy)">
              <a:extLst>
                <a:ext uri="{FF2B5EF4-FFF2-40B4-BE49-F238E27FC236}">
                  <a16:creationId xmlns:a16="http://schemas.microsoft.com/office/drawing/2014/main" id="{87A5D737-006F-F82B-D4F2-F525CD2E305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0" name="Italy">
              <a:extLst>
                <a:ext uri="{FF2B5EF4-FFF2-40B4-BE49-F238E27FC236}">
                  <a16:creationId xmlns:a16="http://schemas.microsoft.com/office/drawing/2014/main" id="{68724D84-4974-6F98-69D3-415683C6772A}"/>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1" name="Croatia">
              <a:extLst>
                <a:ext uri="{FF2B5EF4-FFF2-40B4-BE49-F238E27FC236}">
                  <a16:creationId xmlns:a16="http://schemas.microsoft.com/office/drawing/2014/main" id="{BC5FBD37-35BF-A2A8-0825-C83128D079B5}"/>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2" name="Switzerland">
              <a:extLst>
                <a:ext uri="{FF2B5EF4-FFF2-40B4-BE49-F238E27FC236}">
                  <a16:creationId xmlns:a16="http://schemas.microsoft.com/office/drawing/2014/main" id="{6C426E57-50AD-5A1A-5313-877467F7C009}"/>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3" name="Latvia">
              <a:extLst>
                <a:ext uri="{FF2B5EF4-FFF2-40B4-BE49-F238E27FC236}">
                  <a16:creationId xmlns:a16="http://schemas.microsoft.com/office/drawing/2014/main" id="{C3D6DE69-7F9C-C481-CD8F-BDC3E8662864}"/>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4" name="Lithuania">
              <a:extLst>
                <a:ext uri="{FF2B5EF4-FFF2-40B4-BE49-F238E27FC236}">
                  <a16:creationId xmlns:a16="http://schemas.microsoft.com/office/drawing/2014/main" id="{CF998250-84A5-7A82-E428-8DA9019AC000}"/>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5" name="Czech Republic">
              <a:extLst>
                <a:ext uri="{FF2B5EF4-FFF2-40B4-BE49-F238E27FC236}">
                  <a16:creationId xmlns:a16="http://schemas.microsoft.com/office/drawing/2014/main" id="{6F4353CA-FD74-2102-27D3-F01259037122}"/>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6" name="Corsica (France)">
              <a:extLst>
                <a:ext uri="{FF2B5EF4-FFF2-40B4-BE49-F238E27FC236}">
                  <a16:creationId xmlns:a16="http://schemas.microsoft.com/office/drawing/2014/main" id="{81F3B332-E2A5-7A55-CAE7-260AC434FB3B}"/>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7" name="Kaliningrad (Russia)">
              <a:extLst>
                <a:ext uri="{FF2B5EF4-FFF2-40B4-BE49-F238E27FC236}">
                  <a16:creationId xmlns:a16="http://schemas.microsoft.com/office/drawing/2014/main" id="{EA08E5B6-F3AA-58C5-5A14-2531A04E7F6F}"/>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8" name="Luxembourg">
              <a:extLst>
                <a:ext uri="{FF2B5EF4-FFF2-40B4-BE49-F238E27FC236}">
                  <a16:creationId xmlns:a16="http://schemas.microsoft.com/office/drawing/2014/main" id="{BB6931AE-FDBB-B784-DF9C-B76ECC50E0A9}"/>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9" name="Hungary">
              <a:extLst>
                <a:ext uri="{FF2B5EF4-FFF2-40B4-BE49-F238E27FC236}">
                  <a16:creationId xmlns:a16="http://schemas.microsoft.com/office/drawing/2014/main" id="{D8158179-0CF2-9DCB-AE66-5E8923614685}"/>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0" name="Romania">
              <a:extLst>
                <a:ext uri="{FF2B5EF4-FFF2-40B4-BE49-F238E27FC236}">
                  <a16:creationId xmlns:a16="http://schemas.microsoft.com/office/drawing/2014/main" id="{F5D288B9-4A8F-7AD3-80CB-85CD4341FDB9}"/>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1" name="Slovenia">
              <a:extLst>
                <a:ext uri="{FF2B5EF4-FFF2-40B4-BE49-F238E27FC236}">
                  <a16:creationId xmlns:a16="http://schemas.microsoft.com/office/drawing/2014/main" id="{658743EB-F635-2301-2D5F-FD4CE3164FFB}"/>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2" name="Bosnia &amp; Herzegovina">
              <a:extLst>
                <a:ext uri="{FF2B5EF4-FFF2-40B4-BE49-F238E27FC236}">
                  <a16:creationId xmlns:a16="http://schemas.microsoft.com/office/drawing/2014/main" id="{391F262E-483E-F4E7-960D-8829D7E27339}"/>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3" name="Serbia">
              <a:extLst>
                <a:ext uri="{FF2B5EF4-FFF2-40B4-BE49-F238E27FC236}">
                  <a16:creationId xmlns:a16="http://schemas.microsoft.com/office/drawing/2014/main" id="{3755B53C-CEA4-BB9E-69AF-45564FABED0F}"/>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4" name="Belarus">
              <a:extLst>
                <a:ext uri="{FF2B5EF4-FFF2-40B4-BE49-F238E27FC236}">
                  <a16:creationId xmlns:a16="http://schemas.microsoft.com/office/drawing/2014/main" id="{4EEBC315-856E-893A-A360-49795FC6D719}"/>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5" name="Moldova">
              <a:extLst>
                <a:ext uri="{FF2B5EF4-FFF2-40B4-BE49-F238E27FC236}">
                  <a16:creationId xmlns:a16="http://schemas.microsoft.com/office/drawing/2014/main" id="{8702F4F7-868E-A36D-B843-9AB0943B5647}"/>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6" name="Ukraine">
              <a:extLst>
                <a:ext uri="{FF2B5EF4-FFF2-40B4-BE49-F238E27FC236}">
                  <a16:creationId xmlns:a16="http://schemas.microsoft.com/office/drawing/2014/main" id="{A7497FF3-A3F1-5145-035A-20AC80728670}"/>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7" name="Albania">
              <a:extLst>
                <a:ext uri="{FF2B5EF4-FFF2-40B4-BE49-F238E27FC236}">
                  <a16:creationId xmlns:a16="http://schemas.microsoft.com/office/drawing/2014/main" id="{20EBCF12-DEA2-91FA-551B-AF520D5F0F4C}"/>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8" name="Bulgaria">
              <a:extLst>
                <a:ext uri="{FF2B5EF4-FFF2-40B4-BE49-F238E27FC236}">
                  <a16:creationId xmlns:a16="http://schemas.microsoft.com/office/drawing/2014/main" id="{55EDDC5B-311D-A058-AC7B-F616051DB575}"/>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9" name="Cyprus">
              <a:extLst>
                <a:ext uri="{FF2B5EF4-FFF2-40B4-BE49-F238E27FC236}">
                  <a16:creationId xmlns:a16="http://schemas.microsoft.com/office/drawing/2014/main" id="{1C7E67F0-5BC7-9CC9-4BC5-707A3637ADDD}"/>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0" name="Kosovo">
              <a:extLst>
                <a:ext uri="{FF2B5EF4-FFF2-40B4-BE49-F238E27FC236}">
                  <a16:creationId xmlns:a16="http://schemas.microsoft.com/office/drawing/2014/main" id="{6BEE0170-87A8-A9E7-2C2A-B0EA34B9B26B}"/>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1" name="Macedonia">
              <a:extLst>
                <a:ext uri="{FF2B5EF4-FFF2-40B4-BE49-F238E27FC236}">
                  <a16:creationId xmlns:a16="http://schemas.microsoft.com/office/drawing/2014/main" id="{21CB7BA4-3259-E821-2B36-070014A25F96}"/>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2" name="Slovakia">
              <a:extLst>
                <a:ext uri="{FF2B5EF4-FFF2-40B4-BE49-F238E27FC236}">
                  <a16:creationId xmlns:a16="http://schemas.microsoft.com/office/drawing/2014/main" id="{17BDE872-5311-D1B9-B5F1-C4F17F142302}"/>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3" name="Montenegro">
              <a:extLst>
                <a:ext uri="{FF2B5EF4-FFF2-40B4-BE49-F238E27FC236}">
                  <a16:creationId xmlns:a16="http://schemas.microsoft.com/office/drawing/2014/main" id="{C6A91CA5-16BD-33D4-3B84-549BF2880BEF}"/>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4" name="Palma">
              <a:extLst>
                <a:ext uri="{FF2B5EF4-FFF2-40B4-BE49-F238E27FC236}">
                  <a16:creationId xmlns:a16="http://schemas.microsoft.com/office/drawing/2014/main" id="{AB8A3770-1059-885B-EC8E-733A9602E548}"/>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5" name="Armenia">
              <a:extLst>
                <a:ext uri="{FF2B5EF4-FFF2-40B4-BE49-F238E27FC236}">
                  <a16:creationId xmlns:a16="http://schemas.microsoft.com/office/drawing/2014/main" id="{E4F72A08-8170-7E5F-72AA-780531430544}"/>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6" name="Azerbaijan - West">
              <a:extLst>
                <a:ext uri="{FF2B5EF4-FFF2-40B4-BE49-F238E27FC236}">
                  <a16:creationId xmlns:a16="http://schemas.microsoft.com/office/drawing/2014/main" id="{BEDC1F57-1DD4-E269-BB94-A6663C2073C2}"/>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7" name="Azerbaijan - East">
              <a:extLst>
                <a:ext uri="{FF2B5EF4-FFF2-40B4-BE49-F238E27FC236}">
                  <a16:creationId xmlns:a16="http://schemas.microsoft.com/office/drawing/2014/main" id="{6603A5B7-EDE6-A6F4-E4A9-D5E9957DCB24}"/>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8" name="Denmark">
              <a:extLst>
                <a:ext uri="{FF2B5EF4-FFF2-40B4-BE49-F238E27FC236}">
                  <a16:creationId xmlns:a16="http://schemas.microsoft.com/office/drawing/2014/main" id="{BFA1B4FC-345C-DEF7-BDA3-0F60A5D67198}"/>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9" name="Germany">
              <a:extLst>
                <a:ext uri="{FF2B5EF4-FFF2-40B4-BE49-F238E27FC236}">
                  <a16:creationId xmlns:a16="http://schemas.microsoft.com/office/drawing/2014/main" id="{139DF647-0B47-1A57-E531-9FDF6EB82AA8}"/>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0" name="Netherlands">
              <a:extLst>
                <a:ext uri="{FF2B5EF4-FFF2-40B4-BE49-F238E27FC236}">
                  <a16:creationId xmlns:a16="http://schemas.microsoft.com/office/drawing/2014/main" id="{9012BF08-2828-6543-82D2-59D35AE8B4D8}"/>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1" name="Norway Mainland">
              <a:extLst>
                <a:ext uri="{FF2B5EF4-FFF2-40B4-BE49-F238E27FC236}">
                  <a16:creationId xmlns:a16="http://schemas.microsoft.com/office/drawing/2014/main" id="{28583308-37D2-5F11-037E-4FC06EEB7529}"/>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2" name="Norway Offshore">
              <a:extLst>
                <a:ext uri="{FF2B5EF4-FFF2-40B4-BE49-F238E27FC236}">
                  <a16:creationId xmlns:a16="http://schemas.microsoft.com/office/drawing/2014/main" id="{3B1A5E9B-BA03-545A-591D-2C88C2D91056}"/>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3" name="Jan Mayen">
              <a:extLst>
                <a:ext uri="{FF2B5EF4-FFF2-40B4-BE49-F238E27FC236}">
                  <a16:creationId xmlns:a16="http://schemas.microsoft.com/office/drawing/2014/main" id="{8F1C4664-E359-3D6A-041D-0502A34FBDFD}"/>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4" name="European Island">
              <a:extLst>
                <a:ext uri="{FF2B5EF4-FFF2-40B4-BE49-F238E27FC236}">
                  <a16:creationId xmlns:a16="http://schemas.microsoft.com/office/drawing/2014/main" id="{AF1202EB-47B4-9381-6469-18D14F9185AA}"/>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5" name="Finland">
              <a:extLst>
                <a:ext uri="{FF2B5EF4-FFF2-40B4-BE49-F238E27FC236}">
                  <a16:creationId xmlns:a16="http://schemas.microsoft.com/office/drawing/2014/main" id="{46ED5DD9-6E0B-F049-EF93-2F0AF626748B}"/>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6" name="Sweden Mainland">
              <a:extLst>
                <a:ext uri="{FF2B5EF4-FFF2-40B4-BE49-F238E27FC236}">
                  <a16:creationId xmlns:a16="http://schemas.microsoft.com/office/drawing/2014/main" id="{4731D504-AA00-3A8F-0073-9486873DA5D6}"/>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7" name="Sweden Offshore">
              <a:extLst>
                <a:ext uri="{FF2B5EF4-FFF2-40B4-BE49-F238E27FC236}">
                  <a16:creationId xmlns:a16="http://schemas.microsoft.com/office/drawing/2014/main" id="{B4995C79-4C1C-45BB-2ADE-195973657ABF}"/>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8" name="Estonia">
              <a:extLst>
                <a:ext uri="{FF2B5EF4-FFF2-40B4-BE49-F238E27FC236}">
                  <a16:creationId xmlns:a16="http://schemas.microsoft.com/office/drawing/2014/main" id="{5D1AB43F-716A-F239-500D-5D7EABB00500}"/>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9" name="Greece">
              <a:extLst>
                <a:ext uri="{FF2B5EF4-FFF2-40B4-BE49-F238E27FC236}">
                  <a16:creationId xmlns:a16="http://schemas.microsoft.com/office/drawing/2014/main" id="{7BDC4B23-477A-A71C-5383-0F4F42781C23}"/>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0" name="Ibiza">
              <a:extLst>
                <a:ext uri="{FF2B5EF4-FFF2-40B4-BE49-F238E27FC236}">
                  <a16:creationId xmlns:a16="http://schemas.microsoft.com/office/drawing/2014/main" id="{F9CE4181-C627-44F3-7EF5-3C747FF38593}"/>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1" name="Menorca">
              <a:extLst>
                <a:ext uri="{FF2B5EF4-FFF2-40B4-BE49-F238E27FC236}">
                  <a16:creationId xmlns:a16="http://schemas.microsoft.com/office/drawing/2014/main" id="{B4F891BC-8E97-EFBA-7AE0-5856222A6CDF}"/>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2" name="Island">
              <a:extLst>
                <a:ext uri="{FF2B5EF4-FFF2-40B4-BE49-F238E27FC236}">
                  <a16:creationId xmlns:a16="http://schemas.microsoft.com/office/drawing/2014/main" id="{8BD28F7C-61B7-A0B4-E43F-C2CB224F06E7}"/>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3" name="Sao Miguel">
              <a:extLst>
                <a:ext uri="{FF2B5EF4-FFF2-40B4-BE49-F238E27FC236}">
                  <a16:creationId xmlns:a16="http://schemas.microsoft.com/office/drawing/2014/main" id="{9D770E5A-4B32-2998-4F24-8CF6D837D21C}"/>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4" name="United Kingdom">
              <a:extLst>
                <a:ext uri="{FF2B5EF4-FFF2-40B4-BE49-F238E27FC236}">
                  <a16:creationId xmlns:a16="http://schemas.microsoft.com/office/drawing/2014/main" id="{FC80D9F1-91FE-E75B-FBE7-4C20A863FA95}"/>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5" name="Sri Lanka">
              <a:extLst>
                <a:ext uri="{FF2B5EF4-FFF2-40B4-BE49-F238E27FC236}">
                  <a16:creationId xmlns:a16="http://schemas.microsoft.com/office/drawing/2014/main" id="{345E7B51-EFBC-D93B-9A7D-0FBD0D2178EB}"/>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6" name="Afghanistan">
              <a:extLst>
                <a:ext uri="{FF2B5EF4-FFF2-40B4-BE49-F238E27FC236}">
                  <a16:creationId xmlns:a16="http://schemas.microsoft.com/office/drawing/2014/main" id="{369F52C1-4556-8C80-8911-C7B9A08A85B0}"/>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7" name="Iraq">
              <a:extLst>
                <a:ext uri="{FF2B5EF4-FFF2-40B4-BE49-F238E27FC236}">
                  <a16:creationId xmlns:a16="http://schemas.microsoft.com/office/drawing/2014/main" id="{D0136F5B-4016-C37C-0C2F-1E94A7FAEDF5}"/>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8" name="Jordan">
              <a:extLst>
                <a:ext uri="{FF2B5EF4-FFF2-40B4-BE49-F238E27FC236}">
                  <a16:creationId xmlns:a16="http://schemas.microsoft.com/office/drawing/2014/main" id="{38EF9BD0-0410-54B2-FE2E-6CF8A2EE695A}"/>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9" name="Saudi Arabia">
              <a:extLst>
                <a:ext uri="{FF2B5EF4-FFF2-40B4-BE49-F238E27FC236}">
                  <a16:creationId xmlns:a16="http://schemas.microsoft.com/office/drawing/2014/main" id="{F20CDF63-8004-7716-E7B4-0C83BECE1598}"/>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0" name="Syria">
              <a:extLst>
                <a:ext uri="{FF2B5EF4-FFF2-40B4-BE49-F238E27FC236}">
                  <a16:creationId xmlns:a16="http://schemas.microsoft.com/office/drawing/2014/main" id="{A6219D05-4968-2048-207E-44364CC980A8}"/>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1" name="United Arab Emirates">
              <a:extLst>
                <a:ext uri="{FF2B5EF4-FFF2-40B4-BE49-F238E27FC236}">
                  <a16:creationId xmlns:a16="http://schemas.microsoft.com/office/drawing/2014/main" id="{82967414-91DA-F731-46E8-7F525996A280}"/>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2" name="Yemen">
              <a:extLst>
                <a:ext uri="{FF2B5EF4-FFF2-40B4-BE49-F238E27FC236}">
                  <a16:creationId xmlns:a16="http://schemas.microsoft.com/office/drawing/2014/main" id="{094D507D-B005-A4C8-0D59-C60BF2B97F97}"/>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3" name="Iran">
              <a:extLst>
                <a:ext uri="{FF2B5EF4-FFF2-40B4-BE49-F238E27FC236}">
                  <a16:creationId xmlns:a16="http://schemas.microsoft.com/office/drawing/2014/main" id="{01902083-68B2-D640-BF8D-AA8BAD3E49B0}"/>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4" name="Bangladesh">
              <a:extLst>
                <a:ext uri="{FF2B5EF4-FFF2-40B4-BE49-F238E27FC236}">
                  <a16:creationId xmlns:a16="http://schemas.microsoft.com/office/drawing/2014/main" id="{8D431881-64C8-942E-169B-0653B64845CE}"/>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5" name="Bhutan">
              <a:extLst>
                <a:ext uri="{FF2B5EF4-FFF2-40B4-BE49-F238E27FC236}">
                  <a16:creationId xmlns:a16="http://schemas.microsoft.com/office/drawing/2014/main" id="{714851D5-B772-F508-E01F-BDF54B2B61D8}"/>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6" name="Myanmar">
              <a:extLst>
                <a:ext uri="{FF2B5EF4-FFF2-40B4-BE49-F238E27FC236}">
                  <a16:creationId xmlns:a16="http://schemas.microsoft.com/office/drawing/2014/main" id="{A80EF24C-7FAB-06F9-C56F-8813FF859220}"/>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7" name="Laos">
              <a:extLst>
                <a:ext uri="{FF2B5EF4-FFF2-40B4-BE49-F238E27FC236}">
                  <a16:creationId xmlns:a16="http://schemas.microsoft.com/office/drawing/2014/main" id="{0EA32D0C-4677-FE25-0B7A-B55168BE559B}"/>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8" name="Malaysia - East">
              <a:extLst>
                <a:ext uri="{FF2B5EF4-FFF2-40B4-BE49-F238E27FC236}">
                  <a16:creationId xmlns:a16="http://schemas.microsoft.com/office/drawing/2014/main" id="{C6481C48-BC05-97DB-6FE6-06B385C95D68}"/>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9" name="Malaysia - West">
              <a:extLst>
                <a:ext uri="{FF2B5EF4-FFF2-40B4-BE49-F238E27FC236}">
                  <a16:creationId xmlns:a16="http://schemas.microsoft.com/office/drawing/2014/main" id="{EB34DC8D-35B6-586A-AEE2-4B8139A493AB}"/>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0" name="Nepal">
              <a:extLst>
                <a:ext uri="{FF2B5EF4-FFF2-40B4-BE49-F238E27FC236}">
                  <a16:creationId xmlns:a16="http://schemas.microsoft.com/office/drawing/2014/main" id="{ACEF8D01-E055-B35A-1B11-725E7F933AE7}"/>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1" name="Vietnam">
              <a:extLst>
                <a:ext uri="{FF2B5EF4-FFF2-40B4-BE49-F238E27FC236}">
                  <a16:creationId xmlns:a16="http://schemas.microsoft.com/office/drawing/2014/main" id="{BF7A508D-F76C-E257-5CCD-5ACDE689B2EC}"/>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2" name="India">
              <a:extLst>
                <a:ext uri="{FF2B5EF4-FFF2-40B4-BE49-F238E27FC236}">
                  <a16:creationId xmlns:a16="http://schemas.microsoft.com/office/drawing/2014/main" id="{E0B78947-98C2-122F-9E81-7C8CBB9B7583}"/>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3" name="Mongolia">
              <a:extLst>
                <a:ext uri="{FF2B5EF4-FFF2-40B4-BE49-F238E27FC236}">
                  <a16:creationId xmlns:a16="http://schemas.microsoft.com/office/drawing/2014/main" id="{4F41040C-572C-174F-CC5D-9D3210E65D99}"/>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4" name="Georgia">
              <a:extLst>
                <a:ext uri="{FF2B5EF4-FFF2-40B4-BE49-F238E27FC236}">
                  <a16:creationId xmlns:a16="http://schemas.microsoft.com/office/drawing/2014/main" id="{BBF29540-4D24-70DC-5A0C-6EC2313E0D4D}"/>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5" name="Turkmenistan">
              <a:extLst>
                <a:ext uri="{FF2B5EF4-FFF2-40B4-BE49-F238E27FC236}">
                  <a16:creationId xmlns:a16="http://schemas.microsoft.com/office/drawing/2014/main" id="{0AACD9AC-45AA-0E14-3AED-B45F3B943F9D}"/>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6" name="Uzbekistan">
              <a:extLst>
                <a:ext uri="{FF2B5EF4-FFF2-40B4-BE49-F238E27FC236}">
                  <a16:creationId xmlns:a16="http://schemas.microsoft.com/office/drawing/2014/main" id="{F81C468D-6EFE-8634-DE33-49C40C7336C9}"/>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7" name="Kazakhstan">
              <a:extLst>
                <a:ext uri="{FF2B5EF4-FFF2-40B4-BE49-F238E27FC236}">
                  <a16:creationId xmlns:a16="http://schemas.microsoft.com/office/drawing/2014/main" id="{34F62B6D-8CE6-6119-A24A-E117055690DF}"/>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8" name="Kyrgyzstan">
              <a:extLst>
                <a:ext uri="{FF2B5EF4-FFF2-40B4-BE49-F238E27FC236}">
                  <a16:creationId xmlns:a16="http://schemas.microsoft.com/office/drawing/2014/main" id="{A7CA1E72-EAD1-18CD-7054-E4833CC22F38}"/>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9" name="Tajikistan">
              <a:extLst>
                <a:ext uri="{FF2B5EF4-FFF2-40B4-BE49-F238E27FC236}">
                  <a16:creationId xmlns:a16="http://schemas.microsoft.com/office/drawing/2014/main" id="{B2CA48A8-C937-4880-73D2-C3881D4F49E2}"/>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0" name="Israel">
              <a:extLst>
                <a:ext uri="{FF2B5EF4-FFF2-40B4-BE49-F238E27FC236}">
                  <a16:creationId xmlns:a16="http://schemas.microsoft.com/office/drawing/2014/main" id="{2DF2BA2C-62B5-8511-E8DE-0406A6DD90B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1" name="Lebanon">
              <a:extLst>
                <a:ext uri="{FF2B5EF4-FFF2-40B4-BE49-F238E27FC236}">
                  <a16:creationId xmlns:a16="http://schemas.microsoft.com/office/drawing/2014/main" id="{AE422E85-1E8D-59BA-0E67-99DB018FFED6}"/>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2" name="Pakistan">
              <a:extLst>
                <a:ext uri="{FF2B5EF4-FFF2-40B4-BE49-F238E27FC236}">
                  <a16:creationId xmlns:a16="http://schemas.microsoft.com/office/drawing/2014/main" id="{6A9FD840-9F5E-0C2C-4FEB-00CF1E90363C}"/>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3" name="Cambodia">
              <a:extLst>
                <a:ext uri="{FF2B5EF4-FFF2-40B4-BE49-F238E27FC236}">
                  <a16:creationId xmlns:a16="http://schemas.microsoft.com/office/drawing/2014/main" id="{3B64194D-AF15-8988-B227-4277EE766C8B}"/>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4" name="Taiwan">
              <a:extLst>
                <a:ext uri="{FF2B5EF4-FFF2-40B4-BE49-F238E27FC236}">
                  <a16:creationId xmlns:a16="http://schemas.microsoft.com/office/drawing/2014/main" id="{2C4B1689-B4A6-6D5E-7244-A2AADF9D34BE}"/>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5" name="Unknown">
              <a:extLst>
                <a:ext uri="{FF2B5EF4-FFF2-40B4-BE49-F238E27FC236}">
                  <a16:creationId xmlns:a16="http://schemas.microsoft.com/office/drawing/2014/main" id="{532A3A43-ECDC-407E-202F-84DE4AD62A36}"/>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6" name="Kuwait">
              <a:extLst>
                <a:ext uri="{FF2B5EF4-FFF2-40B4-BE49-F238E27FC236}">
                  <a16:creationId xmlns:a16="http://schemas.microsoft.com/office/drawing/2014/main" id="{A3CDC9B0-BA2C-0636-B0EA-459CBF1F401C}"/>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7" name="Qatar">
              <a:extLst>
                <a:ext uri="{FF2B5EF4-FFF2-40B4-BE49-F238E27FC236}">
                  <a16:creationId xmlns:a16="http://schemas.microsoft.com/office/drawing/2014/main" id="{17F603FC-22A5-5CFC-2817-893FE4B3F2C7}"/>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8" name="Asian Island">
              <a:extLst>
                <a:ext uri="{FF2B5EF4-FFF2-40B4-BE49-F238E27FC236}">
                  <a16:creationId xmlns:a16="http://schemas.microsoft.com/office/drawing/2014/main" id="{D5CF3047-73A6-3892-2214-E13D22C212B3}"/>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9" name="Asian Island">
              <a:extLst>
                <a:ext uri="{FF2B5EF4-FFF2-40B4-BE49-F238E27FC236}">
                  <a16:creationId xmlns:a16="http://schemas.microsoft.com/office/drawing/2014/main" id="{10AE837A-9210-4810-F46F-B6D1A7A6DDBC}"/>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0" name="Asian Island">
              <a:extLst>
                <a:ext uri="{FF2B5EF4-FFF2-40B4-BE49-F238E27FC236}">
                  <a16:creationId xmlns:a16="http://schemas.microsoft.com/office/drawing/2014/main" id="{AFBC743C-2839-3BBD-459A-4907619098EA}"/>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1" name="Asian Island">
              <a:extLst>
                <a:ext uri="{FF2B5EF4-FFF2-40B4-BE49-F238E27FC236}">
                  <a16:creationId xmlns:a16="http://schemas.microsoft.com/office/drawing/2014/main" id="{975CDED7-A00E-BC33-CEFA-7CEC05820ACA}"/>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2" name="Asian Island">
              <a:extLst>
                <a:ext uri="{FF2B5EF4-FFF2-40B4-BE49-F238E27FC236}">
                  <a16:creationId xmlns:a16="http://schemas.microsoft.com/office/drawing/2014/main" id="{89F1D8EF-4A67-41B7-131F-1EA3AA839D81}"/>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3" name="Brunei">
              <a:extLst>
                <a:ext uri="{FF2B5EF4-FFF2-40B4-BE49-F238E27FC236}">
                  <a16:creationId xmlns:a16="http://schemas.microsoft.com/office/drawing/2014/main" id="{721D2EA1-2D07-4745-69E1-35F3EA20105E}"/>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4" name="Philippines">
              <a:extLst>
                <a:ext uri="{FF2B5EF4-FFF2-40B4-BE49-F238E27FC236}">
                  <a16:creationId xmlns:a16="http://schemas.microsoft.com/office/drawing/2014/main" id="{78FB1BDF-60C2-9F19-4994-079A97EF1BD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5" name="Thailand">
              <a:extLst>
                <a:ext uri="{FF2B5EF4-FFF2-40B4-BE49-F238E27FC236}">
                  <a16:creationId xmlns:a16="http://schemas.microsoft.com/office/drawing/2014/main" id="{628668B5-C824-6E58-F2FB-CF8CF91AAEA3}"/>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6" name="Andaman &amp; Nicobar Islands">
              <a:extLst>
                <a:ext uri="{FF2B5EF4-FFF2-40B4-BE49-F238E27FC236}">
                  <a16:creationId xmlns:a16="http://schemas.microsoft.com/office/drawing/2014/main" id="{B25C705A-B27E-38CB-C901-14D0187C0CC4}"/>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7" name="Indonesia">
              <a:extLst>
                <a:ext uri="{FF2B5EF4-FFF2-40B4-BE49-F238E27FC236}">
                  <a16:creationId xmlns:a16="http://schemas.microsoft.com/office/drawing/2014/main" id="{DF82299C-83F1-F653-B511-DE8A95C7D4EA}"/>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8" name="Socotra">
              <a:extLst>
                <a:ext uri="{FF2B5EF4-FFF2-40B4-BE49-F238E27FC236}">
                  <a16:creationId xmlns:a16="http://schemas.microsoft.com/office/drawing/2014/main" id="{C522873F-BB05-2560-C403-5C0D3615C1A9}"/>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9" name="Bahrain">
              <a:extLst>
                <a:ext uri="{FF2B5EF4-FFF2-40B4-BE49-F238E27FC236}">
                  <a16:creationId xmlns:a16="http://schemas.microsoft.com/office/drawing/2014/main" id="{C4E1609E-6587-5CBD-1C10-53870118F6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0" name="Oman">
              <a:extLst>
                <a:ext uri="{FF2B5EF4-FFF2-40B4-BE49-F238E27FC236}">
                  <a16:creationId xmlns:a16="http://schemas.microsoft.com/office/drawing/2014/main" id="{628805D5-0435-A81D-56E0-F7D1CBDC09AF}"/>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1" name="Musandam Peninsula">
              <a:extLst>
                <a:ext uri="{FF2B5EF4-FFF2-40B4-BE49-F238E27FC236}">
                  <a16:creationId xmlns:a16="http://schemas.microsoft.com/office/drawing/2014/main" id="{C81B25C8-527C-CB17-7E6B-D9E6257F5530}"/>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2" name="Qeshm Island">
              <a:extLst>
                <a:ext uri="{FF2B5EF4-FFF2-40B4-BE49-F238E27FC236}">
                  <a16:creationId xmlns:a16="http://schemas.microsoft.com/office/drawing/2014/main" id="{C9E3A197-B856-C6E9-75F8-61F6EA99633E}"/>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3" name="China">
              <a:extLst>
                <a:ext uri="{FF2B5EF4-FFF2-40B4-BE49-F238E27FC236}">
                  <a16:creationId xmlns:a16="http://schemas.microsoft.com/office/drawing/2014/main" id="{EF667E68-5517-1F35-124A-3E6B77A43F4D}"/>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4" name="Japan - Offshore">
              <a:extLst>
                <a:ext uri="{FF2B5EF4-FFF2-40B4-BE49-F238E27FC236}">
                  <a16:creationId xmlns:a16="http://schemas.microsoft.com/office/drawing/2014/main" id="{F7921A34-2E92-E370-6BCD-65BD73CC116C}"/>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5" name="Japan - Mainland">
              <a:extLst>
                <a:ext uri="{FF2B5EF4-FFF2-40B4-BE49-F238E27FC236}">
                  <a16:creationId xmlns:a16="http://schemas.microsoft.com/office/drawing/2014/main" id="{43411DEC-5E7B-E5AA-2D99-C400270CD9B4}"/>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6" name="Korea - South">
              <a:extLst>
                <a:ext uri="{FF2B5EF4-FFF2-40B4-BE49-F238E27FC236}">
                  <a16:creationId xmlns:a16="http://schemas.microsoft.com/office/drawing/2014/main" id="{F841B16A-B9E5-C1DA-A710-6D0970B1C92A}"/>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7" name="Korea - North">
              <a:extLst>
                <a:ext uri="{FF2B5EF4-FFF2-40B4-BE49-F238E27FC236}">
                  <a16:creationId xmlns:a16="http://schemas.microsoft.com/office/drawing/2014/main" id="{EE021BE6-5636-BA55-1F87-D1D03E6544C8}"/>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8" name="Russia - Offshore">
              <a:extLst>
                <a:ext uri="{FF2B5EF4-FFF2-40B4-BE49-F238E27FC236}">
                  <a16:creationId xmlns:a16="http://schemas.microsoft.com/office/drawing/2014/main" id="{13783423-A979-E1CC-7FD2-11B6E5F26359}"/>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9" name="Russia - Mainland">
              <a:extLst>
                <a:ext uri="{FF2B5EF4-FFF2-40B4-BE49-F238E27FC236}">
                  <a16:creationId xmlns:a16="http://schemas.microsoft.com/office/drawing/2014/main" id="{3521A76F-0291-A7E9-1332-CE751E70F46B}"/>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0" name="Turkey">
              <a:extLst>
                <a:ext uri="{FF2B5EF4-FFF2-40B4-BE49-F238E27FC236}">
                  <a16:creationId xmlns:a16="http://schemas.microsoft.com/office/drawing/2014/main" id="{69DB9EA0-820B-416D-4F13-8902DBF23720}"/>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1" name="African Island">
              <a:extLst>
                <a:ext uri="{FF2B5EF4-FFF2-40B4-BE49-F238E27FC236}">
                  <a16:creationId xmlns:a16="http://schemas.microsoft.com/office/drawing/2014/main" id="{8F0848E4-190E-D6F9-74F8-B5E05370852C}"/>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2" name="African Island">
              <a:extLst>
                <a:ext uri="{FF2B5EF4-FFF2-40B4-BE49-F238E27FC236}">
                  <a16:creationId xmlns:a16="http://schemas.microsoft.com/office/drawing/2014/main" id="{EA7A04B3-416D-EECA-9D54-5B4A0C6EA759}"/>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3" name="African Island">
              <a:extLst>
                <a:ext uri="{FF2B5EF4-FFF2-40B4-BE49-F238E27FC236}">
                  <a16:creationId xmlns:a16="http://schemas.microsoft.com/office/drawing/2014/main" id="{F742D0C4-EF60-2EBB-6620-CA06D1B6EDDD}"/>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4" name="African Island">
              <a:extLst>
                <a:ext uri="{FF2B5EF4-FFF2-40B4-BE49-F238E27FC236}">
                  <a16:creationId xmlns:a16="http://schemas.microsoft.com/office/drawing/2014/main" id="{1BCE8F0D-C295-BD6F-A020-97A8319586C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5" name="African Island">
              <a:extLst>
                <a:ext uri="{FF2B5EF4-FFF2-40B4-BE49-F238E27FC236}">
                  <a16:creationId xmlns:a16="http://schemas.microsoft.com/office/drawing/2014/main" id="{563295A8-C4B1-E3AA-1080-32E91C2BF2B3}"/>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6" name="African Island">
              <a:extLst>
                <a:ext uri="{FF2B5EF4-FFF2-40B4-BE49-F238E27FC236}">
                  <a16:creationId xmlns:a16="http://schemas.microsoft.com/office/drawing/2014/main" id="{FFB7095E-4BFB-1B74-B7A6-CF438A5D4100}"/>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7" name="African Island">
              <a:extLst>
                <a:ext uri="{FF2B5EF4-FFF2-40B4-BE49-F238E27FC236}">
                  <a16:creationId xmlns:a16="http://schemas.microsoft.com/office/drawing/2014/main" id="{6B5AE78E-9D3E-617A-F8F3-3B30EE2832EF}"/>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8" name="African Island">
              <a:extLst>
                <a:ext uri="{FF2B5EF4-FFF2-40B4-BE49-F238E27FC236}">
                  <a16:creationId xmlns:a16="http://schemas.microsoft.com/office/drawing/2014/main" id="{9CB2A1FC-B6DB-8F15-81AF-6CF5173CAABC}"/>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9" name="African Island">
              <a:extLst>
                <a:ext uri="{FF2B5EF4-FFF2-40B4-BE49-F238E27FC236}">
                  <a16:creationId xmlns:a16="http://schemas.microsoft.com/office/drawing/2014/main" id="{716F96D3-BAA9-140A-C8AF-1C02510C8B08}"/>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0" name="African Island">
              <a:extLst>
                <a:ext uri="{FF2B5EF4-FFF2-40B4-BE49-F238E27FC236}">
                  <a16:creationId xmlns:a16="http://schemas.microsoft.com/office/drawing/2014/main" id="{DEE37262-9BDB-3FB8-EC76-2201548AED64}"/>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1" name="African Island">
              <a:extLst>
                <a:ext uri="{FF2B5EF4-FFF2-40B4-BE49-F238E27FC236}">
                  <a16:creationId xmlns:a16="http://schemas.microsoft.com/office/drawing/2014/main" id="{42BF0DDA-345A-F4AA-317A-3BA46A511302}"/>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2" name="African Island">
              <a:extLst>
                <a:ext uri="{FF2B5EF4-FFF2-40B4-BE49-F238E27FC236}">
                  <a16:creationId xmlns:a16="http://schemas.microsoft.com/office/drawing/2014/main" id="{2F38796D-EAF4-A6ED-3CE6-3CCD613CFB89}"/>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3" name="African Island">
              <a:extLst>
                <a:ext uri="{FF2B5EF4-FFF2-40B4-BE49-F238E27FC236}">
                  <a16:creationId xmlns:a16="http://schemas.microsoft.com/office/drawing/2014/main" id="{1FD6355B-8850-1C05-DF5F-DCE1E6B05F7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4" name="African Island">
              <a:extLst>
                <a:ext uri="{FF2B5EF4-FFF2-40B4-BE49-F238E27FC236}">
                  <a16:creationId xmlns:a16="http://schemas.microsoft.com/office/drawing/2014/main" id="{4A049F8C-24D0-C065-9041-9BC8C504002A}"/>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5" name="African Island">
              <a:extLst>
                <a:ext uri="{FF2B5EF4-FFF2-40B4-BE49-F238E27FC236}">
                  <a16:creationId xmlns:a16="http://schemas.microsoft.com/office/drawing/2014/main" id="{FE0CFC54-F05E-DC79-4914-6217AAFCB49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6" name="African Island">
              <a:extLst>
                <a:ext uri="{FF2B5EF4-FFF2-40B4-BE49-F238E27FC236}">
                  <a16:creationId xmlns:a16="http://schemas.microsoft.com/office/drawing/2014/main" id="{A5E4B2A0-11E7-A9F0-AFF5-0AC22E354842}"/>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7" name="Zimbabwe">
              <a:extLst>
                <a:ext uri="{FF2B5EF4-FFF2-40B4-BE49-F238E27FC236}">
                  <a16:creationId xmlns:a16="http://schemas.microsoft.com/office/drawing/2014/main" id="{E6B9AE21-FCFE-63DD-8A25-049FF62B7022}"/>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8" name="Zambia">
              <a:extLst>
                <a:ext uri="{FF2B5EF4-FFF2-40B4-BE49-F238E27FC236}">
                  <a16:creationId xmlns:a16="http://schemas.microsoft.com/office/drawing/2014/main" id="{872AE8BB-EE7F-3BD5-520D-D6BB71447646}"/>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9" name="Western Sahara">
              <a:extLst>
                <a:ext uri="{FF2B5EF4-FFF2-40B4-BE49-F238E27FC236}">
                  <a16:creationId xmlns:a16="http://schemas.microsoft.com/office/drawing/2014/main" id="{ECF6A3E9-7435-32FB-7D06-01A20CBA4FA6}"/>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0" name="Uganda">
              <a:extLst>
                <a:ext uri="{FF2B5EF4-FFF2-40B4-BE49-F238E27FC236}">
                  <a16:creationId xmlns:a16="http://schemas.microsoft.com/office/drawing/2014/main" id="{41130121-27E9-EAF5-1CD8-D93C39D5476B}"/>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1" name="Tunisia">
              <a:extLst>
                <a:ext uri="{FF2B5EF4-FFF2-40B4-BE49-F238E27FC236}">
                  <a16:creationId xmlns:a16="http://schemas.microsoft.com/office/drawing/2014/main" id="{D1205580-BCB0-376F-B971-2B6EA2C08DB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2" name="Togo">
              <a:extLst>
                <a:ext uri="{FF2B5EF4-FFF2-40B4-BE49-F238E27FC236}">
                  <a16:creationId xmlns:a16="http://schemas.microsoft.com/office/drawing/2014/main" id="{6124FEAB-3D3A-0023-8900-1C79D98222C9}"/>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3" name="Tanzania">
              <a:extLst>
                <a:ext uri="{FF2B5EF4-FFF2-40B4-BE49-F238E27FC236}">
                  <a16:creationId xmlns:a16="http://schemas.microsoft.com/office/drawing/2014/main" id="{7F17E481-D73A-3479-8910-5A833346AD1B}"/>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4" name="Swaziland">
              <a:extLst>
                <a:ext uri="{FF2B5EF4-FFF2-40B4-BE49-F238E27FC236}">
                  <a16:creationId xmlns:a16="http://schemas.microsoft.com/office/drawing/2014/main" id="{F1652D2E-AB53-9D13-AD3E-C689537C42E8}"/>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5" name="Sudan">
              <a:extLst>
                <a:ext uri="{FF2B5EF4-FFF2-40B4-BE49-F238E27FC236}">
                  <a16:creationId xmlns:a16="http://schemas.microsoft.com/office/drawing/2014/main" id="{E4D046B7-C0FE-2B4F-A39D-411BAD6808EC}"/>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6" name="South Sudan">
              <a:extLst>
                <a:ext uri="{FF2B5EF4-FFF2-40B4-BE49-F238E27FC236}">
                  <a16:creationId xmlns:a16="http://schemas.microsoft.com/office/drawing/2014/main" id="{D741F6A5-655E-07BA-F288-74C3D972BFAA}"/>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7" name="South Africa">
              <a:extLst>
                <a:ext uri="{FF2B5EF4-FFF2-40B4-BE49-F238E27FC236}">
                  <a16:creationId xmlns:a16="http://schemas.microsoft.com/office/drawing/2014/main" id="{D491CA7B-FA75-F305-6DCB-AFD7DC02D1C4}"/>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8" name="Somalia">
              <a:extLst>
                <a:ext uri="{FF2B5EF4-FFF2-40B4-BE49-F238E27FC236}">
                  <a16:creationId xmlns:a16="http://schemas.microsoft.com/office/drawing/2014/main" id="{E0EB6E25-99F6-68F7-7BF7-57E4FFDA6358}"/>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9" name="Senegal">
              <a:extLst>
                <a:ext uri="{FF2B5EF4-FFF2-40B4-BE49-F238E27FC236}">
                  <a16:creationId xmlns:a16="http://schemas.microsoft.com/office/drawing/2014/main" id="{9186E719-CBE9-BEEE-164B-2A2B44A20E7B}"/>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0" name="Sierra Leone">
              <a:extLst>
                <a:ext uri="{FF2B5EF4-FFF2-40B4-BE49-F238E27FC236}">
                  <a16:creationId xmlns:a16="http://schemas.microsoft.com/office/drawing/2014/main" id="{58FB2EBC-D1E4-E0A1-812F-1A3C7E49DC44}"/>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1" name="Rwanda">
              <a:extLst>
                <a:ext uri="{FF2B5EF4-FFF2-40B4-BE49-F238E27FC236}">
                  <a16:creationId xmlns:a16="http://schemas.microsoft.com/office/drawing/2014/main" id="{A3D3DB4F-0EB8-08EE-F105-D87D2D414FBA}"/>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2" name="Nigeria">
              <a:extLst>
                <a:ext uri="{FF2B5EF4-FFF2-40B4-BE49-F238E27FC236}">
                  <a16:creationId xmlns:a16="http://schemas.microsoft.com/office/drawing/2014/main" id="{A71E2290-3CB4-35BB-7585-F4EEA660B802}"/>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3" name="Niger">
              <a:extLst>
                <a:ext uri="{FF2B5EF4-FFF2-40B4-BE49-F238E27FC236}">
                  <a16:creationId xmlns:a16="http://schemas.microsoft.com/office/drawing/2014/main" id="{919A3480-03FB-229F-151D-8E6A4B6E58AC}"/>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4" name="Namibia">
              <a:extLst>
                <a:ext uri="{FF2B5EF4-FFF2-40B4-BE49-F238E27FC236}">
                  <a16:creationId xmlns:a16="http://schemas.microsoft.com/office/drawing/2014/main" id="{D0C011CD-3F5F-2759-07A1-AF7B167E0D56}"/>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5" name="Mali">
              <a:extLst>
                <a:ext uri="{FF2B5EF4-FFF2-40B4-BE49-F238E27FC236}">
                  <a16:creationId xmlns:a16="http://schemas.microsoft.com/office/drawing/2014/main" id="{BC1F7792-5654-10C4-7F4F-C7E2D6F69E29}"/>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6" name="Madagascar">
              <a:extLst>
                <a:ext uri="{FF2B5EF4-FFF2-40B4-BE49-F238E27FC236}">
                  <a16:creationId xmlns:a16="http://schemas.microsoft.com/office/drawing/2014/main" id="{344819FE-E1F3-E2FA-9B04-C697D32D0094}"/>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7" name="Mauritania">
              <a:extLst>
                <a:ext uri="{FF2B5EF4-FFF2-40B4-BE49-F238E27FC236}">
                  <a16:creationId xmlns:a16="http://schemas.microsoft.com/office/drawing/2014/main" id="{4E0742A1-15A9-3AF3-C3E5-82AF90DF36D0}"/>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8" name="Mozambique">
              <a:extLst>
                <a:ext uri="{FF2B5EF4-FFF2-40B4-BE49-F238E27FC236}">
                  <a16:creationId xmlns:a16="http://schemas.microsoft.com/office/drawing/2014/main" id="{4683A3E2-330E-4DAA-34FE-6A90D5272A63}"/>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9" name="Morocco">
              <a:extLst>
                <a:ext uri="{FF2B5EF4-FFF2-40B4-BE49-F238E27FC236}">
                  <a16:creationId xmlns:a16="http://schemas.microsoft.com/office/drawing/2014/main" id="{C7923D3D-7B3E-B639-0872-78751134F3B5}"/>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0" name="Malawi">
              <a:extLst>
                <a:ext uri="{FF2B5EF4-FFF2-40B4-BE49-F238E27FC236}">
                  <a16:creationId xmlns:a16="http://schemas.microsoft.com/office/drawing/2014/main" id="{B19DF61C-98FC-B58D-F17D-E3E57E8F4046}"/>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1" name="Libya">
              <a:extLst>
                <a:ext uri="{FF2B5EF4-FFF2-40B4-BE49-F238E27FC236}">
                  <a16:creationId xmlns:a16="http://schemas.microsoft.com/office/drawing/2014/main" id="{6D35465E-CD8D-C1D6-E297-450CC3D93282}"/>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2" name="Liberia">
              <a:extLst>
                <a:ext uri="{FF2B5EF4-FFF2-40B4-BE49-F238E27FC236}">
                  <a16:creationId xmlns:a16="http://schemas.microsoft.com/office/drawing/2014/main" id="{3A7F6B65-53CC-ED5E-61B4-59E219B5A927}"/>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3" name="Lesotho">
              <a:extLst>
                <a:ext uri="{FF2B5EF4-FFF2-40B4-BE49-F238E27FC236}">
                  <a16:creationId xmlns:a16="http://schemas.microsoft.com/office/drawing/2014/main" id="{164ADEC8-AAB5-4ED4-2305-677E491A6F0F}"/>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4" name="Kenya">
              <a:extLst>
                <a:ext uri="{FF2B5EF4-FFF2-40B4-BE49-F238E27FC236}">
                  <a16:creationId xmlns:a16="http://schemas.microsoft.com/office/drawing/2014/main" id="{C05BA621-B047-34CA-101B-D3ECA763570D}"/>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5" name="Guinea">
              <a:extLst>
                <a:ext uri="{FF2B5EF4-FFF2-40B4-BE49-F238E27FC236}">
                  <a16:creationId xmlns:a16="http://schemas.microsoft.com/office/drawing/2014/main" id="{17587A57-1084-D440-DCD3-874998BFB1CF}"/>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6" name="Guinea-Bissau">
              <a:extLst>
                <a:ext uri="{FF2B5EF4-FFF2-40B4-BE49-F238E27FC236}">
                  <a16:creationId xmlns:a16="http://schemas.microsoft.com/office/drawing/2014/main" id="{B71C407A-EFF8-32CC-8F53-5D0E6139830F}"/>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7" name="Ghana">
              <a:extLst>
                <a:ext uri="{FF2B5EF4-FFF2-40B4-BE49-F238E27FC236}">
                  <a16:creationId xmlns:a16="http://schemas.microsoft.com/office/drawing/2014/main" id="{1D3A2BF6-39C0-21DB-A518-92E37042A6CA}"/>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8" name="The Gambia">
              <a:extLst>
                <a:ext uri="{FF2B5EF4-FFF2-40B4-BE49-F238E27FC236}">
                  <a16:creationId xmlns:a16="http://schemas.microsoft.com/office/drawing/2014/main" id="{B5193509-2633-F9DD-6CB4-05A66F7BBA8F}"/>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9" name="Gabon">
              <a:extLst>
                <a:ext uri="{FF2B5EF4-FFF2-40B4-BE49-F238E27FC236}">
                  <a16:creationId xmlns:a16="http://schemas.microsoft.com/office/drawing/2014/main" id="{CDDCD0D4-FF71-BE74-C28A-505B7D12FE0B}"/>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0" name="Eritrea">
              <a:extLst>
                <a:ext uri="{FF2B5EF4-FFF2-40B4-BE49-F238E27FC236}">
                  <a16:creationId xmlns:a16="http://schemas.microsoft.com/office/drawing/2014/main" id="{7116937A-6AC5-D6AF-3132-38375565600D}"/>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1" name="Equatorial Guinea">
              <a:extLst>
                <a:ext uri="{FF2B5EF4-FFF2-40B4-BE49-F238E27FC236}">
                  <a16:creationId xmlns:a16="http://schemas.microsoft.com/office/drawing/2014/main" id="{874E0E43-62B8-CC97-1463-3E59C35E70E2}"/>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2" name="Ethiopia">
              <a:extLst>
                <a:ext uri="{FF2B5EF4-FFF2-40B4-BE49-F238E27FC236}">
                  <a16:creationId xmlns:a16="http://schemas.microsoft.com/office/drawing/2014/main" id="{A457D726-6D88-78BF-FE56-F5AA119BE4CC}"/>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3" name="Egypt">
              <a:extLst>
                <a:ext uri="{FF2B5EF4-FFF2-40B4-BE49-F238E27FC236}">
                  <a16:creationId xmlns:a16="http://schemas.microsoft.com/office/drawing/2014/main" id="{E8F8FF38-12AC-8291-D5A6-9FE537B304C1}"/>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4" name="Djibouti">
              <a:extLst>
                <a:ext uri="{FF2B5EF4-FFF2-40B4-BE49-F238E27FC236}">
                  <a16:creationId xmlns:a16="http://schemas.microsoft.com/office/drawing/2014/main" id="{BE5580E7-1227-0409-D661-31E61DE641FD}"/>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5" name="Democratic Republic of the Congo">
              <a:extLst>
                <a:ext uri="{FF2B5EF4-FFF2-40B4-BE49-F238E27FC236}">
                  <a16:creationId xmlns:a16="http://schemas.microsoft.com/office/drawing/2014/main" id="{EC929CE6-5E2B-7B61-E68D-B402A6E7654D}"/>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6" name="Cote d'Ivoire">
              <a:extLst>
                <a:ext uri="{FF2B5EF4-FFF2-40B4-BE49-F238E27FC236}">
                  <a16:creationId xmlns:a16="http://schemas.microsoft.com/office/drawing/2014/main" id="{E5C1375B-50CD-8FCE-AE92-917585B9A057}"/>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7" name="Congo">
              <a:extLst>
                <a:ext uri="{FF2B5EF4-FFF2-40B4-BE49-F238E27FC236}">
                  <a16:creationId xmlns:a16="http://schemas.microsoft.com/office/drawing/2014/main" id="{F61BC3D7-2F1F-3D14-5745-7E5BEF500633}"/>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8" name="Chad">
              <a:extLst>
                <a:ext uri="{FF2B5EF4-FFF2-40B4-BE49-F238E27FC236}">
                  <a16:creationId xmlns:a16="http://schemas.microsoft.com/office/drawing/2014/main" id="{91102530-ADC6-5599-4DCF-72233F3A85DA}"/>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9" name="Central African Republic">
              <a:extLst>
                <a:ext uri="{FF2B5EF4-FFF2-40B4-BE49-F238E27FC236}">
                  <a16:creationId xmlns:a16="http://schemas.microsoft.com/office/drawing/2014/main" id="{46432183-476C-02E5-3088-D98571E290B4}"/>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0" name="Cameroon">
              <a:extLst>
                <a:ext uri="{FF2B5EF4-FFF2-40B4-BE49-F238E27FC236}">
                  <a16:creationId xmlns:a16="http://schemas.microsoft.com/office/drawing/2014/main" id="{4B665320-D4CC-0B9A-E6C4-82D4A0744177}"/>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1" name="Cabinda (Province)">
              <a:extLst>
                <a:ext uri="{FF2B5EF4-FFF2-40B4-BE49-F238E27FC236}">
                  <a16:creationId xmlns:a16="http://schemas.microsoft.com/office/drawing/2014/main" id="{DB636C2F-27EF-0E38-A63C-B1C5647216ED}"/>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2" name="Botswana">
              <a:extLst>
                <a:ext uri="{FF2B5EF4-FFF2-40B4-BE49-F238E27FC236}">
                  <a16:creationId xmlns:a16="http://schemas.microsoft.com/office/drawing/2014/main" id="{52CDE96D-1DFB-FBD2-D656-2D883D532CEF}"/>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3" name="Burundi">
              <a:extLst>
                <a:ext uri="{FF2B5EF4-FFF2-40B4-BE49-F238E27FC236}">
                  <a16:creationId xmlns:a16="http://schemas.microsoft.com/office/drawing/2014/main" id="{15FC249F-7FB6-C9D4-2D1E-961792BB85FC}"/>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4" name="Burkina Faso">
              <a:extLst>
                <a:ext uri="{FF2B5EF4-FFF2-40B4-BE49-F238E27FC236}">
                  <a16:creationId xmlns:a16="http://schemas.microsoft.com/office/drawing/2014/main" id="{C31969AD-794B-0DE5-E45E-DBA66DB7F735}"/>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5" name="Benin">
              <a:extLst>
                <a:ext uri="{FF2B5EF4-FFF2-40B4-BE49-F238E27FC236}">
                  <a16:creationId xmlns:a16="http://schemas.microsoft.com/office/drawing/2014/main" id="{0B23B221-8AF2-5204-92CA-346144A04F78}"/>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6" name="Angola">
              <a:extLst>
                <a:ext uri="{FF2B5EF4-FFF2-40B4-BE49-F238E27FC236}">
                  <a16:creationId xmlns:a16="http://schemas.microsoft.com/office/drawing/2014/main" id="{2857D686-B204-2B77-F782-14E17D0C4A8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7" name="Algeria">
              <a:extLst>
                <a:ext uri="{FF2B5EF4-FFF2-40B4-BE49-F238E27FC236}">
                  <a16:creationId xmlns:a16="http://schemas.microsoft.com/office/drawing/2014/main" id="{428A7418-7651-0674-CED9-91A04BC5F7B7}"/>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11090273"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10902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35171207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a:solidFill>
                  <a:schemeClr val="bg1"/>
                </a:solidFill>
                <a:latin typeface="+mj-lt"/>
                <a:ea typeface="+mn-ea"/>
                <a:cs typeface="+mn-cs"/>
              </a:rPr>
              <a:t>© 2023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Tree>
    <p:extLst>
      <p:ext uri="{BB962C8B-B14F-4D97-AF65-F5344CB8AC3E}">
        <p14:creationId xmlns:p14="http://schemas.microsoft.com/office/powerpoint/2010/main" val="2622338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7137666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2023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Tree>
    <p:extLst>
      <p:ext uri="{BB962C8B-B14F-4D97-AF65-F5344CB8AC3E}">
        <p14:creationId xmlns:p14="http://schemas.microsoft.com/office/powerpoint/2010/main" val="2286884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29314568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urple Star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Tree>
    <p:extLst>
      <p:ext uri="{BB962C8B-B14F-4D97-AF65-F5344CB8AC3E}">
        <p14:creationId xmlns:p14="http://schemas.microsoft.com/office/powerpoint/2010/main" val="13640191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urple Star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2518643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two or three lines lorem ipsum dolor</a:t>
            </a:r>
          </a:p>
        </p:txBody>
      </p:sp>
    </p:spTree>
    <p:extLst>
      <p:ext uri="{BB962C8B-B14F-4D97-AF65-F5344CB8AC3E}">
        <p14:creationId xmlns:p14="http://schemas.microsoft.com/office/powerpoint/2010/main" val="2805829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image - 1 line only">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dirty="0"/>
              <a:t>Drag picture file here or click </a:t>
            </a:r>
            <a:r>
              <a:rPr lang="en-US" noProof="0" dirty="0"/>
              <a:t>center</a:t>
            </a:r>
            <a:r>
              <a:rPr lang="en-US" dirty="0"/>
              <a:t> icon to insert dark image</a:t>
            </a:r>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Tree>
    <p:extLst>
      <p:ext uri="{BB962C8B-B14F-4D97-AF65-F5344CB8AC3E}">
        <p14:creationId xmlns:p14="http://schemas.microsoft.com/office/powerpoint/2010/main" val="345170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 image - 2 or 3 lines">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dirty="0"/>
              <a:t>Drag picture file here or click </a:t>
            </a:r>
            <a:r>
              <a:rPr lang="en-US" noProof="0" dirty="0"/>
              <a:t>center</a:t>
            </a:r>
            <a:r>
              <a:rPr lang="en-US" dirty="0"/>
              <a:t> icon to insert dark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two or three lines lorem ipsum dolor</a:t>
            </a:r>
          </a:p>
        </p:txBody>
      </p:sp>
    </p:spTree>
    <p:extLst>
      <p:ext uri="{BB962C8B-B14F-4D97-AF65-F5344CB8AC3E}">
        <p14:creationId xmlns:p14="http://schemas.microsoft.com/office/powerpoint/2010/main" val="2229380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7397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72723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05030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Tree>
    <p:extLst>
      <p:ext uri="{BB962C8B-B14F-4D97-AF65-F5344CB8AC3E}">
        <p14:creationId xmlns:p14="http://schemas.microsoft.com/office/powerpoint/2010/main" val="3049591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37">
            <a:extLst>
              <a:ext uri="{FF2B5EF4-FFF2-40B4-BE49-F238E27FC236}">
                <a16:creationId xmlns:a16="http://schemas.microsoft.com/office/drawing/2014/main" id="{F3B1BE6F-00D1-2A98-45AB-DD4A07B4682E}"/>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noProof="0" dirty="0"/>
              <a:t>Drag picture file to insert light background image</a:t>
            </a:r>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tx1"/>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5" name="Text Placeholder 9">
            <a:extLst>
              <a:ext uri="{FF2B5EF4-FFF2-40B4-BE49-F238E27FC236}">
                <a16:creationId xmlns:a16="http://schemas.microsoft.com/office/drawing/2014/main" id="{86DAEE13-2318-F370-87B8-2A80E68FCC4C}"/>
              </a:ext>
            </a:extLst>
          </p:cNvPr>
          <p:cNvSpPr>
            <a:spLocks noGrp="1"/>
          </p:cNvSpPr>
          <p:nvPr>
            <p:ph type="body" sz="quarter" idx="17" hasCustomPrompt="1"/>
          </p:nvPr>
        </p:nvSpPr>
        <p:spPr>
          <a:xfrm>
            <a:off x="1343026"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Presentation subtitle here</a:t>
            </a:r>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05763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2AC438-4963-3E86-AF1D-907809837B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049211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05760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26292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50 - 1 line only">
    <p:bg>
      <p:bgPr>
        <a:solidFill>
          <a:srgbClr val="FAF5FF"/>
        </a:solidFill>
        <a:effectLst/>
      </p:bgPr>
    </p:bg>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2"/>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dirty="0"/>
              <a:t>Presentation subtitle here</a:t>
            </a:r>
          </a:p>
        </p:txBody>
      </p:sp>
    </p:spTree>
    <p:extLst>
      <p:ext uri="{BB962C8B-B14F-4D97-AF65-F5344CB8AC3E}">
        <p14:creationId xmlns:p14="http://schemas.microsoft.com/office/powerpoint/2010/main" val="2141942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38881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Tree>
    <p:extLst>
      <p:ext uri="{BB962C8B-B14F-4D97-AF65-F5344CB8AC3E}">
        <p14:creationId xmlns:p14="http://schemas.microsoft.com/office/powerpoint/2010/main" val="92612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4267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DCDF42-4795-B9BB-A09E-30C7785EE34D}"/>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28720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11">
            <a:extLst>
              <a:ext uri="{FF2B5EF4-FFF2-40B4-BE49-F238E27FC236}">
                <a16:creationId xmlns:a16="http://schemas.microsoft.com/office/drawing/2014/main" id="{10C57F1D-C950-AFEA-188D-505320175FD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11">
            <a:extLst>
              <a:ext uri="{FF2B5EF4-FFF2-40B4-BE49-F238E27FC236}">
                <a16:creationId xmlns:a16="http://schemas.microsoft.com/office/drawing/2014/main" id="{8BA68AC2-1837-231B-AFE1-BE116D250A39}"/>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5659636-78CF-6EFF-68F5-52F1AB620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4053695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5">
            <a:extLst>
              <a:ext uri="{FF2B5EF4-FFF2-40B4-BE49-F238E27FC236}">
                <a16:creationId xmlns:a16="http://schemas.microsoft.com/office/drawing/2014/main" id="{E7B1683A-D886-9B6C-2690-189E65E5E8DC}"/>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0:50 - 2 or 3 lines">
    <p:bg>
      <p:bgPr>
        <a:solidFill>
          <a:srgbClr val="FAF5FF"/>
        </a:solidFill>
        <a:effectLst/>
      </p:bgPr>
    </p:bg>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2"/>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dirty="0"/>
              <a:t>Presentation subtitle here</a:t>
            </a:r>
          </a:p>
        </p:txBody>
      </p:sp>
    </p:spTree>
    <p:extLst>
      <p:ext uri="{BB962C8B-B14F-4D97-AF65-F5344CB8AC3E}">
        <p14:creationId xmlns:p14="http://schemas.microsoft.com/office/powerpoint/2010/main" val="25992471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2670968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dirty="0"/>
              <a:t>Click </a:t>
            </a:r>
            <a:r>
              <a:rPr lang="en-US" noProof="0" dirty="0"/>
              <a:t>center</a:t>
            </a:r>
            <a:r>
              <a:rPr lang="en-US" dirty="0"/>
              <a:t> icon to insert image </a:t>
            </a:r>
            <a:r>
              <a:rPr lang="en-GB" dirty="0"/>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pic>
        <p:nvPicPr>
          <p:cNvPr id="6" name="Picture Placeholder 13">
            <a:extLst>
              <a:ext uri="{FF2B5EF4-FFF2-40B4-BE49-F238E27FC236}">
                <a16:creationId xmlns:a16="http://schemas.microsoft.com/office/drawing/2014/main" id="{F8EB7B8D-83E7-77EF-CD50-40BA752901B3}"/>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45" t="19498" r="6909" b="15243"/>
          <a:stretch/>
        </p:blipFill>
        <p:spPr>
          <a:xfrm>
            <a:off x="548482" y="6308725"/>
            <a:ext cx="1381418" cy="309766"/>
          </a:xfrm>
          <a:prstGeom prst="rect">
            <a:avLst/>
          </a:prstGeom>
        </p:spPr>
      </p:pic>
    </p:spTree>
    <p:extLst>
      <p:ext uri="{BB962C8B-B14F-4D97-AF65-F5344CB8AC3E}">
        <p14:creationId xmlns:p14="http://schemas.microsoft.com/office/powerpoint/2010/main" val="2826446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dirty="0"/>
              <a:t>Click</a:t>
            </a:r>
            <a:r>
              <a:rPr lang="en-US" dirty="0"/>
              <a:t> </a:t>
            </a:r>
            <a:r>
              <a:rPr lang="en-US" noProof="0" dirty="0"/>
              <a:t>center</a:t>
            </a:r>
            <a:r>
              <a:rPr lang="en-US" dirty="0"/>
              <a:t> icon to</a:t>
            </a:r>
            <a:r>
              <a:rPr lang="en-GB" dirty="0"/>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1"/>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Click to edit Master text styles</a:t>
            </a:r>
          </a:p>
          <a:p>
            <a:pPr lvl="1"/>
            <a:r>
              <a:rPr lang="en-US" dirty="0"/>
              <a:t>Second level</a:t>
            </a:r>
          </a:p>
          <a:p>
            <a:pPr lvl="2"/>
            <a:r>
              <a:rPr lang="en-US" dirty="0"/>
              <a:t>Third level</a:t>
            </a:r>
          </a:p>
        </p:txBody>
      </p:sp>
      <p:pic>
        <p:nvPicPr>
          <p:cNvPr id="6" name="Picture Placeholder 13">
            <a:extLst>
              <a:ext uri="{FF2B5EF4-FFF2-40B4-BE49-F238E27FC236}">
                <a16:creationId xmlns:a16="http://schemas.microsoft.com/office/drawing/2014/main" id="{2A32B0A2-4793-DE77-B83E-02C86D4EE7B0}"/>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45" t="19498" r="6909" b="15243"/>
          <a:stretch/>
        </p:blipFill>
        <p:spPr>
          <a:xfrm>
            <a:off x="548482" y="6308725"/>
            <a:ext cx="1381418" cy="309766"/>
          </a:xfrm>
          <a:prstGeom prst="rect">
            <a:avLst/>
          </a:prstGeom>
        </p:spPr>
      </p:pic>
    </p:spTree>
    <p:extLst>
      <p:ext uri="{BB962C8B-B14F-4D97-AF65-F5344CB8AC3E}">
        <p14:creationId xmlns:p14="http://schemas.microsoft.com/office/powerpoint/2010/main" val="29866986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p:spPr>
        <p:txBody>
          <a:bodyPr/>
          <a:lstStyle/>
          <a:p>
            <a:pPr lvl="0"/>
            <a:r>
              <a:rPr lang="en-US" dirty="0"/>
              <a:t>Click to edit Master text styles</a:t>
            </a:r>
          </a:p>
          <a:p>
            <a:pPr lvl="1"/>
            <a:r>
              <a:rPr lang="en-US" dirty="0"/>
              <a:t>Second level</a:t>
            </a:r>
          </a:p>
          <a:p>
            <a:pPr lvl="2"/>
            <a:r>
              <a:rPr lang="en-US" dirty="0"/>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center icon to insert </a:t>
            </a:r>
            <a:r>
              <a:rPr lang="en-GB" dirty="0"/>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p:spPr>
        <p:txBody>
          <a:bodyPr/>
          <a:lstStyle/>
          <a:p>
            <a:pPr lvl="0"/>
            <a:r>
              <a:rPr lang="en-US" dirty="0"/>
              <a:t>Click to edit Master text styles</a:t>
            </a:r>
          </a:p>
          <a:p>
            <a:pPr lvl="1"/>
            <a:r>
              <a:rPr lang="en-US" dirty="0"/>
              <a:t>Second level</a:t>
            </a:r>
          </a:p>
          <a:p>
            <a:pPr lvl="2"/>
            <a:r>
              <a:rPr lang="en-US" dirty="0"/>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p:spPr>
        <p:txBody>
          <a:bodyPr/>
          <a:lstStyle/>
          <a:p>
            <a:pPr lvl="0"/>
            <a:r>
              <a:rPr lang="en-US" dirty="0"/>
              <a:t>Click to edit Master text styles</a:t>
            </a:r>
          </a:p>
          <a:p>
            <a:pPr lvl="1"/>
            <a:r>
              <a:rPr lang="en-US" dirty="0"/>
              <a:t>Second level</a:t>
            </a:r>
          </a:p>
          <a:p>
            <a:pPr lvl="2"/>
            <a:r>
              <a:rPr lang="en-US" dirty="0"/>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p:spPr>
        <p:txBody>
          <a:bodyPr/>
          <a:lstStyle>
            <a:lvl5pPr>
              <a:defRPr/>
            </a:lvl5p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ttern - Agenda">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Agenda</a:t>
            </a:r>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 avenir pro 16pt</a:t>
            </a:r>
            <a:endParaRPr lang="en-GB" dirty="0"/>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dirty="0"/>
              <a:t>Speaker name 15pt</a:t>
            </a:r>
            <a:endParaRPr lang="en-GB" dirty="0"/>
          </a:p>
        </p:txBody>
      </p:sp>
      <p:pic>
        <p:nvPicPr>
          <p:cNvPr id="2" name="Graphic 1">
            <a:extLst>
              <a:ext uri="{FF2B5EF4-FFF2-40B4-BE49-F238E27FC236}">
                <a16:creationId xmlns:a16="http://schemas.microsoft.com/office/drawing/2014/main" id="{85E8F12A-96AE-47C6-B255-6B04E5BF4F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7" name="Rectangle 6">
            <a:extLst>
              <a:ext uri="{FF2B5EF4-FFF2-40B4-BE49-F238E27FC236}">
                <a16:creationId xmlns:a16="http://schemas.microsoft.com/office/drawing/2014/main" id="{4CD1B346-5EB3-2C1B-85D3-74C6134838F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 Placeholder 9">
            <a:extLst>
              <a:ext uri="{FF2B5EF4-FFF2-40B4-BE49-F238E27FC236}">
                <a16:creationId xmlns:a16="http://schemas.microsoft.com/office/drawing/2014/main" id="{D98FA47A-F5F1-F3F2-DAE0-2B0720FAF2EE}"/>
              </a:ext>
            </a:extLst>
          </p:cNvPr>
          <p:cNvSpPr>
            <a:spLocks noGrp="1"/>
          </p:cNvSpPr>
          <p:nvPr>
            <p:ph type="body" sz="quarter" idx="22"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2  avenir pro 16pt</a:t>
            </a:r>
            <a:endParaRPr lang="en-GB" dirty="0"/>
          </a:p>
        </p:txBody>
      </p:sp>
      <p:sp>
        <p:nvSpPr>
          <p:cNvPr id="16" name="Text Placeholder 12">
            <a:extLst>
              <a:ext uri="{FF2B5EF4-FFF2-40B4-BE49-F238E27FC236}">
                <a16:creationId xmlns:a16="http://schemas.microsoft.com/office/drawing/2014/main" id="{109331F8-60EC-53FE-1485-4F98B855165B}"/>
              </a:ext>
            </a:extLst>
          </p:cNvPr>
          <p:cNvSpPr>
            <a:spLocks noGrp="1"/>
          </p:cNvSpPr>
          <p:nvPr>
            <p:ph type="body" sz="quarter" idx="23" hasCustomPrompt="1"/>
          </p:nvPr>
        </p:nvSpPr>
        <p:spPr>
          <a:xfrm>
            <a:off x="5232400" y="2086069"/>
            <a:ext cx="2663825" cy="360362"/>
          </a:xfrm>
        </p:spPr>
        <p:txBody>
          <a:bodyPr/>
          <a:lstStyle>
            <a:lvl1pPr marL="0" indent="0">
              <a:buNone/>
              <a:defRPr/>
            </a:lvl1pPr>
          </a:lstStyle>
          <a:p>
            <a:pPr lvl="0"/>
            <a:r>
              <a:rPr lang="en-US" dirty="0"/>
              <a:t>Speaker name 15pt</a:t>
            </a:r>
            <a:endParaRPr lang="en-GB" dirty="0"/>
          </a:p>
        </p:txBody>
      </p:sp>
      <p:sp>
        <p:nvSpPr>
          <p:cNvPr id="17" name="Text Placeholder 9">
            <a:extLst>
              <a:ext uri="{FF2B5EF4-FFF2-40B4-BE49-F238E27FC236}">
                <a16:creationId xmlns:a16="http://schemas.microsoft.com/office/drawing/2014/main" id="{B8A5BE2C-5746-DA2F-2A54-E582807C03CE}"/>
              </a:ext>
            </a:extLst>
          </p:cNvPr>
          <p:cNvSpPr>
            <a:spLocks noGrp="1"/>
          </p:cNvSpPr>
          <p:nvPr>
            <p:ph type="body" sz="quarter" idx="24"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3 avenir pro 16pt</a:t>
            </a:r>
            <a:endParaRPr lang="en-GB" dirty="0"/>
          </a:p>
        </p:txBody>
      </p:sp>
      <p:sp>
        <p:nvSpPr>
          <p:cNvPr id="18" name="Text Placeholder 12">
            <a:extLst>
              <a:ext uri="{FF2B5EF4-FFF2-40B4-BE49-F238E27FC236}">
                <a16:creationId xmlns:a16="http://schemas.microsoft.com/office/drawing/2014/main" id="{26C3EE11-6012-B350-B080-3F845D09F863}"/>
              </a:ext>
            </a:extLst>
          </p:cNvPr>
          <p:cNvSpPr>
            <a:spLocks noGrp="1"/>
          </p:cNvSpPr>
          <p:nvPr>
            <p:ph type="body" sz="quarter" idx="25" hasCustomPrompt="1"/>
          </p:nvPr>
        </p:nvSpPr>
        <p:spPr>
          <a:xfrm>
            <a:off x="5232400" y="2980625"/>
            <a:ext cx="2663825" cy="360362"/>
          </a:xfrm>
        </p:spPr>
        <p:txBody>
          <a:bodyPr/>
          <a:lstStyle>
            <a:lvl1pPr marL="0" indent="0">
              <a:buNone/>
              <a:defRPr/>
            </a:lvl1pPr>
          </a:lstStyle>
          <a:p>
            <a:pPr lvl="0"/>
            <a:r>
              <a:rPr lang="en-US" dirty="0"/>
              <a:t>Speaker name 15pt</a:t>
            </a:r>
            <a:endParaRPr lang="en-GB" dirty="0"/>
          </a:p>
        </p:txBody>
      </p:sp>
      <p:sp>
        <p:nvSpPr>
          <p:cNvPr id="19" name="Text Placeholder 9">
            <a:extLst>
              <a:ext uri="{FF2B5EF4-FFF2-40B4-BE49-F238E27FC236}">
                <a16:creationId xmlns:a16="http://schemas.microsoft.com/office/drawing/2014/main" id="{80C727C3-EBAD-6631-9535-34C3D7F5368F}"/>
              </a:ext>
            </a:extLst>
          </p:cNvPr>
          <p:cNvSpPr>
            <a:spLocks noGrp="1"/>
          </p:cNvSpPr>
          <p:nvPr>
            <p:ph type="body" sz="quarter" idx="26"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4 avenir pro 16pt</a:t>
            </a:r>
            <a:endParaRPr lang="en-GB" dirty="0"/>
          </a:p>
        </p:txBody>
      </p:sp>
      <p:sp>
        <p:nvSpPr>
          <p:cNvPr id="20" name="Text Placeholder 12">
            <a:extLst>
              <a:ext uri="{FF2B5EF4-FFF2-40B4-BE49-F238E27FC236}">
                <a16:creationId xmlns:a16="http://schemas.microsoft.com/office/drawing/2014/main" id="{85099225-A0E5-59B3-3D5E-A192E46A411C}"/>
              </a:ext>
            </a:extLst>
          </p:cNvPr>
          <p:cNvSpPr>
            <a:spLocks noGrp="1"/>
          </p:cNvSpPr>
          <p:nvPr>
            <p:ph type="body" sz="quarter" idx="27" hasCustomPrompt="1"/>
          </p:nvPr>
        </p:nvSpPr>
        <p:spPr>
          <a:xfrm>
            <a:off x="5232400" y="3881532"/>
            <a:ext cx="2663825" cy="360362"/>
          </a:xfrm>
        </p:spPr>
        <p:txBody>
          <a:bodyPr/>
          <a:lstStyle>
            <a:lvl1pPr marL="0" indent="0">
              <a:buNone/>
              <a:defRPr/>
            </a:lvl1pPr>
          </a:lstStyle>
          <a:p>
            <a:pPr lvl="0"/>
            <a:r>
              <a:rPr lang="en-US" dirty="0"/>
              <a:t>Speaker name 15pt</a:t>
            </a:r>
            <a:endParaRPr lang="en-GB" dirty="0"/>
          </a:p>
        </p:txBody>
      </p:sp>
      <p:sp>
        <p:nvSpPr>
          <p:cNvPr id="21" name="Text Placeholder 9">
            <a:extLst>
              <a:ext uri="{FF2B5EF4-FFF2-40B4-BE49-F238E27FC236}">
                <a16:creationId xmlns:a16="http://schemas.microsoft.com/office/drawing/2014/main" id="{33B65456-E09E-517B-4422-8EC9719E6041}"/>
              </a:ext>
            </a:extLst>
          </p:cNvPr>
          <p:cNvSpPr>
            <a:spLocks noGrp="1"/>
          </p:cNvSpPr>
          <p:nvPr>
            <p:ph type="body" sz="quarter" idx="28"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5 avenir pro 16pt</a:t>
            </a:r>
            <a:endParaRPr lang="en-GB" dirty="0"/>
          </a:p>
        </p:txBody>
      </p:sp>
      <p:sp>
        <p:nvSpPr>
          <p:cNvPr id="22" name="Text Placeholder 12">
            <a:extLst>
              <a:ext uri="{FF2B5EF4-FFF2-40B4-BE49-F238E27FC236}">
                <a16:creationId xmlns:a16="http://schemas.microsoft.com/office/drawing/2014/main" id="{BD5F8EFF-2E7B-2CB9-29B1-7559E30DA2BB}"/>
              </a:ext>
            </a:extLst>
          </p:cNvPr>
          <p:cNvSpPr>
            <a:spLocks noGrp="1"/>
          </p:cNvSpPr>
          <p:nvPr>
            <p:ph type="body" sz="quarter" idx="29" hasCustomPrompt="1"/>
          </p:nvPr>
        </p:nvSpPr>
        <p:spPr>
          <a:xfrm>
            <a:off x="5232400" y="4784026"/>
            <a:ext cx="2663825" cy="360362"/>
          </a:xfrm>
        </p:spPr>
        <p:txBody>
          <a:bodyPr/>
          <a:lstStyle>
            <a:lvl1pPr marL="0" indent="0">
              <a:buNone/>
              <a:defRPr/>
            </a:lvl1pPr>
          </a:lstStyle>
          <a:p>
            <a:pPr lvl="0"/>
            <a:r>
              <a:rPr lang="en-US" dirty="0"/>
              <a:t>Speaker name 15pt</a:t>
            </a:r>
            <a:endParaRPr lang="en-GB" dirty="0"/>
          </a:p>
        </p:txBody>
      </p:sp>
      <p:sp>
        <p:nvSpPr>
          <p:cNvPr id="23" name="Text Placeholder 9">
            <a:extLst>
              <a:ext uri="{FF2B5EF4-FFF2-40B4-BE49-F238E27FC236}">
                <a16:creationId xmlns:a16="http://schemas.microsoft.com/office/drawing/2014/main" id="{2E54EB12-6817-6039-F4B6-FBCFD17C52A3}"/>
              </a:ext>
            </a:extLst>
          </p:cNvPr>
          <p:cNvSpPr>
            <a:spLocks noGrp="1"/>
          </p:cNvSpPr>
          <p:nvPr>
            <p:ph type="body" sz="quarter" idx="30"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6 avenir pro 16pt</a:t>
            </a:r>
            <a:endParaRPr lang="en-GB" dirty="0"/>
          </a:p>
        </p:txBody>
      </p:sp>
      <p:sp>
        <p:nvSpPr>
          <p:cNvPr id="24" name="Text Placeholder 12">
            <a:extLst>
              <a:ext uri="{FF2B5EF4-FFF2-40B4-BE49-F238E27FC236}">
                <a16:creationId xmlns:a16="http://schemas.microsoft.com/office/drawing/2014/main" id="{14B5A5B8-3553-B020-E57C-6E95FECF4E58}"/>
              </a:ext>
            </a:extLst>
          </p:cNvPr>
          <p:cNvSpPr>
            <a:spLocks noGrp="1"/>
          </p:cNvSpPr>
          <p:nvPr>
            <p:ph type="body" sz="quarter" idx="31" hasCustomPrompt="1"/>
          </p:nvPr>
        </p:nvSpPr>
        <p:spPr>
          <a:xfrm>
            <a:off x="5232400" y="5681757"/>
            <a:ext cx="2663825" cy="360362"/>
          </a:xfrm>
        </p:spPr>
        <p:txBody>
          <a:bodyPr/>
          <a:lstStyle>
            <a:lvl1pPr marL="0" indent="0">
              <a:buNone/>
              <a:defRPr/>
            </a:lvl1pPr>
          </a:lstStyle>
          <a:p>
            <a:pPr lvl="0"/>
            <a:r>
              <a:rPr lang="en-US" dirty="0"/>
              <a:t>Speaker name 15pt</a:t>
            </a:r>
            <a:endParaRPr lang="en-GB" dirty="0"/>
          </a:p>
        </p:txBody>
      </p:sp>
      <p:sp>
        <p:nvSpPr>
          <p:cNvPr id="25" name="Text Placeholder 9">
            <a:extLst>
              <a:ext uri="{FF2B5EF4-FFF2-40B4-BE49-F238E27FC236}">
                <a16:creationId xmlns:a16="http://schemas.microsoft.com/office/drawing/2014/main" id="{EA0719F1-D354-CD5D-304E-EE0A6DBB54BF}"/>
              </a:ext>
            </a:extLst>
          </p:cNvPr>
          <p:cNvSpPr>
            <a:spLocks noGrp="1"/>
          </p:cNvSpPr>
          <p:nvPr>
            <p:ph type="body" sz="quarter" idx="32"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7 avenir pro 16pt</a:t>
            </a:r>
            <a:endParaRPr lang="en-GB" dirty="0"/>
          </a:p>
        </p:txBody>
      </p:sp>
      <p:sp>
        <p:nvSpPr>
          <p:cNvPr id="26" name="Text Placeholder 12">
            <a:extLst>
              <a:ext uri="{FF2B5EF4-FFF2-40B4-BE49-F238E27FC236}">
                <a16:creationId xmlns:a16="http://schemas.microsoft.com/office/drawing/2014/main" id="{FF8D2CDC-7383-E032-6FDA-4C6EEA91C19A}"/>
              </a:ext>
            </a:extLst>
          </p:cNvPr>
          <p:cNvSpPr>
            <a:spLocks noGrp="1"/>
          </p:cNvSpPr>
          <p:nvPr>
            <p:ph type="body" sz="quarter" idx="33" hasCustomPrompt="1"/>
          </p:nvPr>
        </p:nvSpPr>
        <p:spPr>
          <a:xfrm>
            <a:off x="8975725" y="1181195"/>
            <a:ext cx="2663825" cy="360362"/>
          </a:xfrm>
        </p:spPr>
        <p:txBody>
          <a:bodyPr/>
          <a:lstStyle>
            <a:lvl1pPr marL="0" indent="0">
              <a:buNone/>
              <a:defRPr/>
            </a:lvl1pPr>
          </a:lstStyle>
          <a:p>
            <a:pPr lvl="0"/>
            <a:r>
              <a:rPr lang="en-US" dirty="0"/>
              <a:t>Speaker name 15pt</a:t>
            </a:r>
            <a:endParaRPr lang="en-GB" dirty="0"/>
          </a:p>
        </p:txBody>
      </p:sp>
      <p:sp>
        <p:nvSpPr>
          <p:cNvPr id="27" name="Text Placeholder 9">
            <a:extLst>
              <a:ext uri="{FF2B5EF4-FFF2-40B4-BE49-F238E27FC236}">
                <a16:creationId xmlns:a16="http://schemas.microsoft.com/office/drawing/2014/main" id="{C2D7637D-8189-7E56-A228-E4137C7D1881}"/>
              </a:ext>
            </a:extLst>
          </p:cNvPr>
          <p:cNvSpPr>
            <a:spLocks noGrp="1"/>
          </p:cNvSpPr>
          <p:nvPr>
            <p:ph type="body" sz="quarter" idx="34"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8  avenir pro 16pt</a:t>
            </a:r>
            <a:endParaRPr lang="en-GB" dirty="0"/>
          </a:p>
        </p:txBody>
      </p:sp>
      <p:sp>
        <p:nvSpPr>
          <p:cNvPr id="28" name="Text Placeholder 12">
            <a:extLst>
              <a:ext uri="{FF2B5EF4-FFF2-40B4-BE49-F238E27FC236}">
                <a16:creationId xmlns:a16="http://schemas.microsoft.com/office/drawing/2014/main" id="{CCAA28CC-DFD5-6F5D-11CB-7AB5AF5520CB}"/>
              </a:ext>
            </a:extLst>
          </p:cNvPr>
          <p:cNvSpPr>
            <a:spLocks noGrp="1"/>
          </p:cNvSpPr>
          <p:nvPr>
            <p:ph type="body" sz="quarter" idx="35" hasCustomPrompt="1"/>
          </p:nvPr>
        </p:nvSpPr>
        <p:spPr>
          <a:xfrm>
            <a:off x="8975725" y="2086069"/>
            <a:ext cx="2663825" cy="360362"/>
          </a:xfrm>
        </p:spPr>
        <p:txBody>
          <a:bodyPr/>
          <a:lstStyle>
            <a:lvl1pPr marL="0" indent="0">
              <a:buNone/>
              <a:defRPr/>
            </a:lvl1pPr>
          </a:lstStyle>
          <a:p>
            <a:pPr lvl="0"/>
            <a:r>
              <a:rPr lang="en-US" dirty="0"/>
              <a:t>Speaker name 15pt</a:t>
            </a:r>
            <a:endParaRPr lang="en-GB" dirty="0"/>
          </a:p>
        </p:txBody>
      </p:sp>
      <p:sp>
        <p:nvSpPr>
          <p:cNvPr id="29" name="Text Placeholder 9">
            <a:extLst>
              <a:ext uri="{FF2B5EF4-FFF2-40B4-BE49-F238E27FC236}">
                <a16:creationId xmlns:a16="http://schemas.microsoft.com/office/drawing/2014/main" id="{0CCE300E-96F1-5E85-1F2C-969E27E84DC5}"/>
              </a:ext>
            </a:extLst>
          </p:cNvPr>
          <p:cNvSpPr>
            <a:spLocks noGrp="1"/>
          </p:cNvSpPr>
          <p:nvPr>
            <p:ph type="body" sz="quarter" idx="36"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9 avenir pro 16pt</a:t>
            </a:r>
            <a:endParaRPr lang="en-GB" dirty="0"/>
          </a:p>
        </p:txBody>
      </p:sp>
      <p:sp>
        <p:nvSpPr>
          <p:cNvPr id="30" name="Text Placeholder 12">
            <a:extLst>
              <a:ext uri="{FF2B5EF4-FFF2-40B4-BE49-F238E27FC236}">
                <a16:creationId xmlns:a16="http://schemas.microsoft.com/office/drawing/2014/main" id="{006BA578-EBC6-4D8D-4D5D-8865C72B730D}"/>
              </a:ext>
            </a:extLst>
          </p:cNvPr>
          <p:cNvSpPr>
            <a:spLocks noGrp="1"/>
          </p:cNvSpPr>
          <p:nvPr>
            <p:ph type="body" sz="quarter" idx="37" hasCustomPrompt="1"/>
          </p:nvPr>
        </p:nvSpPr>
        <p:spPr>
          <a:xfrm>
            <a:off x="8975725" y="2980625"/>
            <a:ext cx="2663825" cy="360362"/>
          </a:xfrm>
        </p:spPr>
        <p:txBody>
          <a:bodyPr/>
          <a:lstStyle>
            <a:lvl1pPr marL="0" indent="0">
              <a:buNone/>
              <a:defRPr/>
            </a:lvl1pPr>
          </a:lstStyle>
          <a:p>
            <a:pPr lvl="0"/>
            <a:r>
              <a:rPr lang="en-US" dirty="0"/>
              <a:t>Speaker name 15pt</a:t>
            </a:r>
            <a:endParaRPr lang="en-GB" dirty="0"/>
          </a:p>
        </p:txBody>
      </p:sp>
      <p:sp>
        <p:nvSpPr>
          <p:cNvPr id="31" name="Text Placeholder 9">
            <a:extLst>
              <a:ext uri="{FF2B5EF4-FFF2-40B4-BE49-F238E27FC236}">
                <a16:creationId xmlns:a16="http://schemas.microsoft.com/office/drawing/2014/main" id="{EB47B132-45B7-F4D1-3F1E-8B5ADCF78F64}"/>
              </a:ext>
            </a:extLst>
          </p:cNvPr>
          <p:cNvSpPr>
            <a:spLocks noGrp="1"/>
          </p:cNvSpPr>
          <p:nvPr>
            <p:ph type="body" sz="quarter" idx="38"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10 avenir pro 16pt</a:t>
            </a:r>
            <a:endParaRPr lang="en-GB" dirty="0"/>
          </a:p>
        </p:txBody>
      </p:sp>
      <p:sp>
        <p:nvSpPr>
          <p:cNvPr id="32" name="Text Placeholder 12">
            <a:extLst>
              <a:ext uri="{FF2B5EF4-FFF2-40B4-BE49-F238E27FC236}">
                <a16:creationId xmlns:a16="http://schemas.microsoft.com/office/drawing/2014/main" id="{30F4EA1B-47E0-A854-D380-6FEB5CA23E85}"/>
              </a:ext>
            </a:extLst>
          </p:cNvPr>
          <p:cNvSpPr>
            <a:spLocks noGrp="1"/>
          </p:cNvSpPr>
          <p:nvPr>
            <p:ph type="body" sz="quarter" idx="39" hasCustomPrompt="1"/>
          </p:nvPr>
        </p:nvSpPr>
        <p:spPr>
          <a:xfrm>
            <a:off x="8975725" y="3881532"/>
            <a:ext cx="2663825" cy="360362"/>
          </a:xfrm>
        </p:spPr>
        <p:txBody>
          <a:bodyPr/>
          <a:lstStyle>
            <a:lvl1pPr marL="0" indent="0">
              <a:buNone/>
              <a:defRPr/>
            </a:lvl1pPr>
          </a:lstStyle>
          <a:p>
            <a:pPr lvl="0"/>
            <a:r>
              <a:rPr lang="en-US" dirty="0"/>
              <a:t>Speaker name 15pt</a:t>
            </a:r>
            <a:endParaRPr lang="en-GB" dirty="0"/>
          </a:p>
        </p:txBody>
      </p:sp>
      <p:sp>
        <p:nvSpPr>
          <p:cNvPr id="33" name="Text Placeholder 9">
            <a:extLst>
              <a:ext uri="{FF2B5EF4-FFF2-40B4-BE49-F238E27FC236}">
                <a16:creationId xmlns:a16="http://schemas.microsoft.com/office/drawing/2014/main" id="{178D9CEE-53D8-0509-1380-FB0ED60C55F0}"/>
              </a:ext>
            </a:extLst>
          </p:cNvPr>
          <p:cNvSpPr>
            <a:spLocks noGrp="1"/>
          </p:cNvSpPr>
          <p:nvPr>
            <p:ph type="body" sz="quarter" idx="40"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11 avenir pro 16pt</a:t>
            </a:r>
            <a:endParaRPr lang="en-GB" dirty="0"/>
          </a:p>
        </p:txBody>
      </p:sp>
      <p:sp>
        <p:nvSpPr>
          <p:cNvPr id="34" name="Text Placeholder 12">
            <a:extLst>
              <a:ext uri="{FF2B5EF4-FFF2-40B4-BE49-F238E27FC236}">
                <a16:creationId xmlns:a16="http://schemas.microsoft.com/office/drawing/2014/main" id="{5CC44E00-F25A-5B43-7AC4-CE90BD0130E2}"/>
              </a:ext>
            </a:extLst>
          </p:cNvPr>
          <p:cNvSpPr>
            <a:spLocks noGrp="1"/>
          </p:cNvSpPr>
          <p:nvPr>
            <p:ph type="body" sz="quarter" idx="41" hasCustomPrompt="1"/>
          </p:nvPr>
        </p:nvSpPr>
        <p:spPr>
          <a:xfrm>
            <a:off x="8975725" y="4784026"/>
            <a:ext cx="2663825" cy="360362"/>
          </a:xfrm>
        </p:spPr>
        <p:txBody>
          <a:bodyPr/>
          <a:lstStyle>
            <a:lvl1pPr marL="0" indent="0">
              <a:buNone/>
              <a:defRPr/>
            </a:lvl1pPr>
          </a:lstStyle>
          <a:p>
            <a:pPr lvl="0"/>
            <a:r>
              <a:rPr lang="en-US" dirty="0"/>
              <a:t>Speaker name 15pt</a:t>
            </a:r>
            <a:endParaRPr lang="en-GB" dirty="0"/>
          </a:p>
        </p:txBody>
      </p:sp>
      <p:sp>
        <p:nvSpPr>
          <p:cNvPr id="35" name="Text Placeholder 9">
            <a:extLst>
              <a:ext uri="{FF2B5EF4-FFF2-40B4-BE49-F238E27FC236}">
                <a16:creationId xmlns:a16="http://schemas.microsoft.com/office/drawing/2014/main" id="{A55681AE-9963-540A-9EFB-7B44D5AE1944}"/>
              </a:ext>
            </a:extLst>
          </p:cNvPr>
          <p:cNvSpPr>
            <a:spLocks noGrp="1"/>
          </p:cNvSpPr>
          <p:nvPr>
            <p:ph type="body" sz="quarter" idx="42"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12 avenir pro 16pt</a:t>
            </a:r>
            <a:endParaRPr lang="en-GB" dirty="0"/>
          </a:p>
        </p:txBody>
      </p:sp>
      <p:sp>
        <p:nvSpPr>
          <p:cNvPr id="36" name="Text Placeholder 12">
            <a:extLst>
              <a:ext uri="{FF2B5EF4-FFF2-40B4-BE49-F238E27FC236}">
                <a16:creationId xmlns:a16="http://schemas.microsoft.com/office/drawing/2014/main" id="{BB0249F4-8C05-A35A-F49D-E3591E7321F9}"/>
              </a:ext>
            </a:extLst>
          </p:cNvPr>
          <p:cNvSpPr>
            <a:spLocks noGrp="1"/>
          </p:cNvSpPr>
          <p:nvPr>
            <p:ph type="body" sz="quarter" idx="43" hasCustomPrompt="1"/>
          </p:nvPr>
        </p:nvSpPr>
        <p:spPr>
          <a:xfrm>
            <a:off x="8975725" y="5681757"/>
            <a:ext cx="2663825" cy="360362"/>
          </a:xfrm>
        </p:spPr>
        <p:txBody>
          <a:bodyPr/>
          <a:lstStyle>
            <a:lvl1pPr marL="0" indent="0">
              <a:buNone/>
              <a:defRPr/>
            </a:lvl1pPr>
          </a:lstStyle>
          <a:p>
            <a:pPr lvl="0"/>
            <a:r>
              <a:rPr lang="en-US" dirty="0"/>
              <a:t>Speaker name 15pt</a:t>
            </a:r>
            <a:endParaRPr lang="en-GB" dirty="0"/>
          </a:p>
        </p:txBody>
      </p:sp>
    </p:spTree>
    <p:extLst>
      <p:ext uri="{BB962C8B-B14F-4D97-AF65-F5344CB8AC3E}">
        <p14:creationId xmlns:p14="http://schemas.microsoft.com/office/powerpoint/2010/main" val="1257090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p:spPr>
        <p:txBody>
          <a:bodyPr/>
          <a:lstStyle/>
          <a:p>
            <a:pPr lvl="0"/>
            <a:r>
              <a:rPr lang="en-US" dirty="0"/>
              <a:t>Click to edit Master text styles</a:t>
            </a:r>
          </a:p>
          <a:p>
            <a:pPr lvl="1"/>
            <a:r>
              <a:rPr lang="en-US" dirty="0"/>
              <a:t>Second level</a:t>
            </a:r>
          </a:p>
          <a:p>
            <a:pPr lvl="2"/>
            <a:r>
              <a:rPr lang="en-US" dirty="0"/>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grpSp>
        <p:nvGrpSpPr>
          <p:cNvPr id="6" name="Group 5">
            <a:extLst>
              <a:ext uri="{FF2B5EF4-FFF2-40B4-BE49-F238E27FC236}">
                <a16:creationId xmlns:a16="http://schemas.microsoft.com/office/drawing/2014/main" id="{163C2A50-E23C-B003-E147-B5950F860D19}"/>
              </a:ext>
            </a:extLst>
          </p:cNvPr>
          <p:cNvGrpSpPr/>
          <p:nvPr userDrawn="1"/>
        </p:nvGrpSpPr>
        <p:grpSpPr>
          <a:xfrm>
            <a:off x="3837161" y="866775"/>
            <a:ext cx="7917688" cy="5124452"/>
            <a:chOff x="1857537" y="685800"/>
            <a:chExt cx="8476926" cy="5486400"/>
          </a:xfrm>
          <a:solidFill>
            <a:schemeClr val="bg1">
              <a:lumMod val="95000"/>
            </a:schemeClr>
          </a:solidFill>
        </p:grpSpPr>
        <p:sp>
          <p:nvSpPr>
            <p:cNvPr id="7" name="Fiji">
              <a:extLst>
                <a:ext uri="{FF2B5EF4-FFF2-40B4-BE49-F238E27FC236}">
                  <a16:creationId xmlns:a16="http://schemas.microsoft.com/office/drawing/2014/main" id="{ADE9A2F5-16CD-658A-F581-7DA39F5D4713}"/>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 name="New Zealand (North Island)">
              <a:extLst>
                <a:ext uri="{FF2B5EF4-FFF2-40B4-BE49-F238E27FC236}">
                  <a16:creationId xmlns:a16="http://schemas.microsoft.com/office/drawing/2014/main" id="{6B7BD686-80F8-DCFC-7D78-15D146C0CE8F}"/>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New Zealand (South Island)">
              <a:extLst>
                <a:ext uri="{FF2B5EF4-FFF2-40B4-BE49-F238E27FC236}">
                  <a16:creationId xmlns:a16="http://schemas.microsoft.com/office/drawing/2014/main" id="{56D4C16F-9F9A-614C-BE54-254C3503ACC7}"/>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 name="Stewart Island">
              <a:extLst>
                <a:ext uri="{FF2B5EF4-FFF2-40B4-BE49-F238E27FC236}">
                  <a16:creationId xmlns:a16="http://schemas.microsoft.com/office/drawing/2014/main" id="{264C4D04-4278-B388-EAF2-01DEF32C91F8}"/>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 name="Auckland Island">
              <a:extLst>
                <a:ext uri="{FF2B5EF4-FFF2-40B4-BE49-F238E27FC236}">
                  <a16:creationId xmlns:a16="http://schemas.microsoft.com/office/drawing/2014/main" id="{0754ED91-44EC-0EAB-7BB7-2CFF2A59782A}"/>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 name="New Caledonia">
              <a:extLst>
                <a:ext uri="{FF2B5EF4-FFF2-40B4-BE49-F238E27FC236}">
                  <a16:creationId xmlns:a16="http://schemas.microsoft.com/office/drawing/2014/main" id="{80BC332D-8204-5FF5-D9FB-4BD3F4F91060}"/>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 name="Australia - Mainland">
              <a:extLst>
                <a:ext uri="{FF2B5EF4-FFF2-40B4-BE49-F238E27FC236}">
                  <a16:creationId xmlns:a16="http://schemas.microsoft.com/office/drawing/2014/main" id="{79E47357-DA49-889A-851C-DBB9D4577270}"/>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Australia - Offshore">
              <a:extLst>
                <a:ext uri="{FF2B5EF4-FFF2-40B4-BE49-F238E27FC236}">
                  <a16:creationId xmlns:a16="http://schemas.microsoft.com/office/drawing/2014/main" id="{E3464D25-4F66-47B2-3DA4-290B9711CF96}"/>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Tasmania">
              <a:extLst>
                <a:ext uri="{FF2B5EF4-FFF2-40B4-BE49-F238E27FC236}">
                  <a16:creationId xmlns:a16="http://schemas.microsoft.com/office/drawing/2014/main" id="{1730F3D1-49BC-529C-5156-15B9E8CD01BD}"/>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Solomon Islands">
              <a:extLst>
                <a:ext uri="{FF2B5EF4-FFF2-40B4-BE49-F238E27FC236}">
                  <a16:creationId xmlns:a16="http://schemas.microsoft.com/office/drawing/2014/main" id="{31FACED8-088C-B410-219A-3E05ADA19CE4}"/>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Papua New Guinea">
              <a:extLst>
                <a:ext uri="{FF2B5EF4-FFF2-40B4-BE49-F238E27FC236}">
                  <a16:creationId xmlns:a16="http://schemas.microsoft.com/office/drawing/2014/main" id="{0CF5863C-F885-0CC6-10CB-98E2D85DBB0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 name="Tonga">
              <a:extLst>
                <a:ext uri="{FF2B5EF4-FFF2-40B4-BE49-F238E27FC236}">
                  <a16:creationId xmlns:a16="http://schemas.microsoft.com/office/drawing/2014/main" id="{AEE63CCB-2DA5-33EC-28C9-E804C1CCF55E}"/>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 name="Vanuatu">
              <a:extLst>
                <a:ext uri="{FF2B5EF4-FFF2-40B4-BE49-F238E27FC236}">
                  <a16:creationId xmlns:a16="http://schemas.microsoft.com/office/drawing/2014/main" id="{5F613AC8-1BA4-81AA-7359-69A999F28C9E}"/>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 name="Chatham Island">
              <a:extLst>
                <a:ext uri="{FF2B5EF4-FFF2-40B4-BE49-F238E27FC236}">
                  <a16:creationId xmlns:a16="http://schemas.microsoft.com/office/drawing/2014/main" id="{884E634A-0FE2-0DFF-7709-42ACF20A042B}"/>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 name="American Samoa">
              <a:extLst>
                <a:ext uri="{FF2B5EF4-FFF2-40B4-BE49-F238E27FC236}">
                  <a16:creationId xmlns:a16="http://schemas.microsoft.com/office/drawing/2014/main" id="{3D82BD76-D66E-E3A4-FC02-66408E37969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 name="Galapagos">
              <a:extLst>
                <a:ext uri="{FF2B5EF4-FFF2-40B4-BE49-F238E27FC236}">
                  <a16:creationId xmlns:a16="http://schemas.microsoft.com/office/drawing/2014/main" id="{23A2E383-346C-D739-AFB9-3B45C4BB40E2}"/>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 name="Venezuela">
              <a:extLst>
                <a:ext uri="{FF2B5EF4-FFF2-40B4-BE49-F238E27FC236}">
                  <a16:creationId xmlns:a16="http://schemas.microsoft.com/office/drawing/2014/main" id="{0E12043F-830C-9789-8DC0-00ECA31A2693}"/>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 name="Uruguay">
              <a:extLst>
                <a:ext uri="{FF2B5EF4-FFF2-40B4-BE49-F238E27FC236}">
                  <a16:creationId xmlns:a16="http://schemas.microsoft.com/office/drawing/2014/main" id="{867DA80F-99CC-6827-0471-33E9F6BFE156}"/>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 name="Trinidad &amp; Tobago">
              <a:extLst>
                <a:ext uri="{FF2B5EF4-FFF2-40B4-BE49-F238E27FC236}">
                  <a16:creationId xmlns:a16="http://schemas.microsoft.com/office/drawing/2014/main" id="{DE896AC8-4A08-1D9F-AB1C-A8BFDD37A0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 name="Suriname">
              <a:extLst>
                <a:ext uri="{FF2B5EF4-FFF2-40B4-BE49-F238E27FC236}">
                  <a16:creationId xmlns:a16="http://schemas.microsoft.com/office/drawing/2014/main" id="{9B3B3A6C-D52C-479F-04F6-B08E71918713}"/>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 name="Peru">
              <a:extLst>
                <a:ext uri="{FF2B5EF4-FFF2-40B4-BE49-F238E27FC236}">
                  <a16:creationId xmlns:a16="http://schemas.microsoft.com/office/drawing/2014/main" id="{39C8C20F-0F56-9666-0FCD-E1E02E649481}"/>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 name="Paraguay">
              <a:extLst>
                <a:ext uri="{FF2B5EF4-FFF2-40B4-BE49-F238E27FC236}">
                  <a16:creationId xmlns:a16="http://schemas.microsoft.com/office/drawing/2014/main" id="{D07A6196-C80D-6ADE-9291-A9F6C34762F8}"/>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 name="Isla de Margarita">
              <a:extLst>
                <a:ext uri="{FF2B5EF4-FFF2-40B4-BE49-F238E27FC236}">
                  <a16:creationId xmlns:a16="http://schemas.microsoft.com/office/drawing/2014/main" id="{B9E9D666-B4F0-54D1-0AE2-5E0A247FB123}"/>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 name="French Guiana">
              <a:extLst>
                <a:ext uri="{FF2B5EF4-FFF2-40B4-BE49-F238E27FC236}">
                  <a16:creationId xmlns:a16="http://schemas.microsoft.com/office/drawing/2014/main" id="{25424B77-A2AF-E357-FA2D-E9BD364354DE}"/>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 name="Guyana">
              <a:extLst>
                <a:ext uri="{FF2B5EF4-FFF2-40B4-BE49-F238E27FC236}">
                  <a16:creationId xmlns:a16="http://schemas.microsoft.com/office/drawing/2014/main" id="{C43E5D70-AACF-8E3F-9282-F5C640D6BC7A}"/>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 name="Ecuador">
              <a:extLst>
                <a:ext uri="{FF2B5EF4-FFF2-40B4-BE49-F238E27FC236}">
                  <a16:creationId xmlns:a16="http://schemas.microsoft.com/office/drawing/2014/main" id="{CB946F9F-7229-81B0-224E-309DB8C3C889}"/>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 name="Bolivia">
              <a:extLst>
                <a:ext uri="{FF2B5EF4-FFF2-40B4-BE49-F238E27FC236}">
                  <a16:creationId xmlns:a16="http://schemas.microsoft.com/office/drawing/2014/main" id="{D12E3366-E370-031D-8940-37E1ECE6FEF2}"/>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 name="Columbia">
              <a:extLst>
                <a:ext uri="{FF2B5EF4-FFF2-40B4-BE49-F238E27FC236}">
                  <a16:creationId xmlns:a16="http://schemas.microsoft.com/office/drawing/2014/main" id="{1C1E816C-702D-C455-E79A-1209A2526EA9}"/>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 name="Chile - Mainland">
              <a:extLst>
                <a:ext uri="{FF2B5EF4-FFF2-40B4-BE49-F238E27FC236}">
                  <a16:creationId xmlns:a16="http://schemas.microsoft.com/office/drawing/2014/main" id="{E93CE2B9-C890-0113-2B69-F115093F3738}"/>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 name="Chile - Offshore">
              <a:extLst>
                <a:ext uri="{FF2B5EF4-FFF2-40B4-BE49-F238E27FC236}">
                  <a16:creationId xmlns:a16="http://schemas.microsoft.com/office/drawing/2014/main" id="{2F55E47E-CB0F-BE13-048E-837845FDA036}"/>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 name="Brazil">
              <a:extLst>
                <a:ext uri="{FF2B5EF4-FFF2-40B4-BE49-F238E27FC236}">
                  <a16:creationId xmlns:a16="http://schemas.microsoft.com/office/drawing/2014/main" id="{3220EA4D-5EBC-2FF1-1FBD-84900974C50E}"/>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 name="Argentina">
              <a:extLst>
                <a:ext uri="{FF2B5EF4-FFF2-40B4-BE49-F238E27FC236}">
                  <a16:creationId xmlns:a16="http://schemas.microsoft.com/office/drawing/2014/main" id="{CE4ED5BD-C79F-0E71-ED73-AF7122A07996}"/>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 name="The Bahamas">
              <a:extLst>
                <a:ext uri="{FF2B5EF4-FFF2-40B4-BE49-F238E27FC236}">
                  <a16:creationId xmlns:a16="http://schemas.microsoft.com/office/drawing/2014/main" id="{D5C7AE94-5C04-5F11-2E3E-420E0DE3864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 name="Canada - Offshore">
              <a:extLst>
                <a:ext uri="{FF2B5EF4-FFF2-40B4-BE49-F238E27FC236}">
                  <a16:creationId xmlns:a16="http://schemas.microsoft.com/office/drawing/2014/main" id="{981B72FF-4E8D-537C-9F47-5F1C471DB139}"/>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 name="Canada - Mainland">
              <a:extLst>
                <a:ext uri="{FF2B5EF4-FFF2-40B4-BE49-F238E27FC236}">
                  <a16:creationId xmlns:a16="http://schemas.microsoft.com/office/drawing/2014/main" id="{4B343064-EAEF-E637-3B32-68C4365969B7}"/>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 name="Alaska - Mainland">
              <a:extLst>
                <a:ext uri="{FF2B5EF4-FFF2-40B4-BE49-F238E27FC236}">
                  <a16:creationId xmlns:a16="http://schemas.microsoft.com/office/drawing/2014/main" id="{C5D82F98-810A-257C-CB72-659257347E3F}"/>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 name="Alaska - Offshore">
              <a:extLst>
                <a:ext uri="{FF2B5EF4-FFF2-40B4-BE49-F238E27FC236}">
                  <a16:creationId xmlns:a16="http://schemas.microsoft.com/office/drawing/2014/main" id="{78FCB6CB-E32B-475E-B02E-92690EB08C14}"/>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 name="USA - Mainland">
              <a:extLst>
                <a:ext uri="{FF2B5EF4-FFF2-40B4-BE49-F238E27FC236}">
                  <a16:creationId xmlns:a16="http://schemas.microsoft.com/office/drawing/2014/main" id="{E85ECBF9-570C-0FEF-89B5-071383E77012}"/>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9" name="USA - Offshore">
              <a:extLst>
                <a:ext uri="{FF2B5EF4-FFF2-40B4-BE49-F238E27FC236}">
                  <a16:creationId xmlns:a16="http://schemas.microsoft.com/office/drawing/2014/main" id="{E2AEE95D-EC9A-4626-BF6C-3D30445CDC86}"/>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0" name="Hawaii">
              <a:extLst>
                <a:ext uri="{FF2B5EF4-FFF2-40B4-BE49-F238E27FC236}">
                  <a16:creationId xmlns:a16="http://schemas.microsoft.com/office/drawing/2014/main" id="{5EB703E9-CF6A-F631-9400-1F81233FA921}"/>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1" name="Puerto Rico">
              <a:extLst>
                <a:ext uri="{FF2B5EF4-FFF2-40B4-BE49-F238E27FC236}">
                  <a16:creationId xmlns:a16="http://schemas.microsoft.com/office/drawing/2014/main" id="{39AB3953-4F68-8849-E62B-78F673A84761}"/>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2" name="Panama">
              <a:extLst>
                <a:ext uri="{FF2B5EF4-FFF2-40B4-BE49-F238E27FC236}">
                  <a16:creationId xmlns:a16="http://schemas.microsoft.com/office/drawing/2014/main" id="{AEAA783F-870E-57C3-0AC3-9CBD6D7C7E1A}"/>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3" name="Nicaragua">
              <a:extLst>
                <a:ext uri="{FF2B5EF4-FFF2-40B4-BE49-F238E27FC236}">
                  <a16:creationId xmlns:a16="http://schemas.microsoft.com/office/drawing/2014/main" id="{56A3B291-8225-E416-DB61-213D0B8F9A33}"/>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4" name="Mexico">
              <a:extLst>
                <a:ext uri="{FF2B5EF4-FFF2-40B4-BE49-F238E27FC236}">
                  <a16:creationId xmlns:a16="http://schemas.microsoft.com/office/drawing/2014/main" id="{DFF97F61-FB7B-3CFC-D0FD-6546C2EB4145}"/>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5" name="Martinique">
              <a:extLst>
                <a:ext uri="{FF2B5EF4-FFF2-40B4-BE49-F238E27FC236}">
                  <a16:creationId xmlns:a16="http://schemas.microsoft.com/office/drawing/2014/main" id="{353D6EF3-8152-B3CB-EF62-86F303ACB58A}"/>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6" name="Lago de Nicaragua">
              <a:extLst>
                <a:ext uri="{FF2B5EF4-FFF2-40B4-BE49-F238E27FC236}">
                  <a16:creationId xmlns:a16="http://schemas.microsoft.com/office/drawing/2014/main" id="{A3BA6BBB-A190-7F4A-A581-587AFABE51D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7" name="Honduras">
              <a:extLst>
                <a:ext uri="{FF2B5EF4-FFF2-40B4-BE49-F238E27FC236}">
                  <a16:creationId xmlns:a16="http://schemas.microsoft.com/office/drawing/2014/main" id="{5DF21C59-2487-5ECE-3613-9BE3F02DEE16}"/>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8" name="Haiti">
              <a:extLst>
                <a:ext uri="{FF2B5EF4-FFF2-40B4-BE49-F238E27FC236}">
                  <a16:creationId xmlns:a16="http://schemas.microsoft.com/office/drawing/2014/main" id="{4FCE2D92-F7D4-0A27-BF48-1B10B38B5119}"/>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9" name="Jamaica">
              <a:extLst>
                <a:ext uri="{FF2B5EF4-FFF2-40B4-BE49-F238E27FC236}">
                  <a16:creationId xmlns:a16="http://schemas.microsoft.com/office/drawing/2014/main" id="{5ED20AF1-B290-9321-7BD7-BD2D9C099B6C}"/>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0" name="Guadeloupe">
              <a:extLst>
                <a:ext uri="{FF2B5EF4-FFF2-40B4-BE49-F238E27FC236}">
                  <a16:creationId xmlns:a16="http://schemas.microsoft.com/office/drawing/2014/main" id="{72B7C430-F220-2DBA-4013-3DD7C5CA95E3}"/>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1" name="Guatemala">
              <a:extLst>
                <a:ext uri="{FF2B5EF4-FFF2-40B4-BE49-F238E27FC236}">
                  <a16:creationId xmlns:a16="http://schemas.microsoft.com/office/drawing/2014/main" id="{90C36E9C-20F8-41ED-DEC3-D307CD05D1D6}"/>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2" name="El Salvador">
              <a:extLst>
                <a:ext uri="{FF2B5EF4-FFF2-40B4-BE49-F238E27FC236}">
                  <a16:creationId xmlns:a16="http://schemas.microsoft.com/office/drawing/2014/main" id="{14FB5577-CD01-56C3-A99E-9168ED5D61C2}"/>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3" name="Dominican Republic">
              <a:extLst>
                <a:ext uri="{FF2B5EF4-FFF2-40B4-BE49-F238E27FC236}">
                  <a16:creationId xmlns:a16="http://schemas.microsoft.com/office/drawing/2014/main" id="{9A4239C8-2AFA-3113-E3D8-F3ABE7AC9156}"/>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4" name="Costa Rica">
              <a:extLst>
                <a:ext uri="{FF2B5EF4-FFF2-40B4-BE49-F238E27FC236}">
                  <a16:creationId xmlns:a16="http://schemas.microsoft.com/office/drawing/2014/main" id="{655FD806-3F99-9512-A4CF-AF9947828A88}"/>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5" name="Cuba">
              <a:extLst>
                <a:ext uri="{FF2B5EF4-FFF2-40B4-BE49-F238E27FC236}">
                  <a16:creationId xmlns:a16="http://schemas.microsoft.com/office/drawing/2014/main" id="{AFB18276-135B-A22C-F9FA-4371FD719E31}"/>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6" name="Belize">
              <a:extLst>
                <a:ext uri="{FF2B5EF4-FFF2-40B4-BE49-F238E27FC236}">
                  <a16:creationId xmlns:a16="http://schemas.microsoft.com/office/drawing/2014/main" id="{65E815C0-51B9-C8F2-27CF-7D754073DA65}"/>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7" name="Greenland - Offshore">
              <a:extLst>
                <a:ext uri="{FF2B5EF4-FFF2-40B4-BE49-F238E27FC236}">
                  <a16:creationId xmlns:a16="http://schemas.microsoft.com/office/drawing/2014/main" id="{7265F9D1-4023-5D02-34DB-1A8BFC079876}"/>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8" name="Greenland - Mainland">
              <a:extLst>
                <a:ext uri="{FF2B5EF4-FFF2-40B4-BE49-F238E27FC236}">
                  <a16:creationId xmlns:a16="http://schemas.microsoft.com/office/drawing/2014/main" id="{5EAE879B-EF9C-E42F-8507-5EE4EEE7F9D5}"/>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9" name="Svalbard">
              <a:extLst>
                <a:ext uri="{FF2B5EF4-FFF2-40B4-BE49-F238E27FC236}">
                  <a16:creationId xmlns:a16="http://schemas.microsoft.com/office/drawing/2014/main" id="{69AA0FD0-A29F-D1F5-DD03-50EA77BB1D74}"/>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0" name="Iceland">
              <a:extLst>
                <a:ext uri="{FF2B5EF4-FFF2-40B4-BE49-F238E27FC236}">
                  <a16:creationId xmlns:a16="http://schemas.microsoft.com/office/drawing/2014/main" id="{FA812BE0-3B9F-AF62-DF30-11B1C7A3AD70}"/>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1" name="Portugal">
              <a:extLst>
                <a:ext uri="{FF2B5EF4-FFF2-40B4-BE49-F238E27FC236}">
                  <a16:creationId xmlns:a16="http://schemas.microsoft.com/office/drawing/2014/main" id="{874F720F-21AE-3FA3-E2B6-646E7B5B0E4B}"/>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2" name="Spain">
              <a:extLst>
                <a:ext uri="{FF2B5EF4-FFF2-40B4-BE49-F238E27FC236}">
                  <a16:creationId xmlns:a16="http://schemas.microsoft.com/office/drawing/2014/main" id="{D42E74B5-EB5D-589C-1A67-046172FEADDF}"/>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3" name="France">
              <a:extLst>
                <a:ext uri="{FF2B5EF4-FFF2-40B4-BE49-F238E27FC236}">
                  <a16:creationId xmlns:a16="http://schemas.microsoft.com/office/drawing/2014/main" id="{46E7F6DB-4A0F-DD87-25F0-C7F6F756800C}"/>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4" name="Ireland">
              <a:extLst>
                <a:ext uri="{FF2B5EF4-FFF2-40B4-BE49-F238E27FC236}">
                  <a16:creationId xmlns:a16="http://schemas.microsoft.com/office/drawing/2014/main" id="{6B0BF622-F84A-D6B3-2693-F2F6F4F820CF}"/>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5" name="Austria">
              <a:extLst>
                <a:ext uri="{FF2B5EF4-FFF2-40B4-BE49-F238E27FC236}">
                  <a16:creationId xmlns:a16="http://schemas.microsoft.com/office/drawing/2014/main" id="{D5C109DD-3A31-47CF-31FF-0F2016FBDEB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6" name="Belgium">
              <a:extLst>
                <a:ext uri="{FF2B5EF4-FFF2-40B4-BE49-F238E27FC236}">
                  <a16:creationId xmlns:a16="http://schemas.microsoft.com/office/drawing/2014/main" id="{A9606843-5A07-02B7-557C-52363CBC2070}"/>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7" name="Poland">
              <a:extLst>
                <a:ext uri="{FF2B5EF4-FFF2-40B4-BE49-F238E27FC236}">
                  <a16:creationId xmlns:a16="http://schemas.microsoft.com/office/drawing/2014/main" id="{1E1DE7ED-BA69-62FA-9266-3E66BC315D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8" name="Sardinia (Italy)">
              <a:extLst>
                <a:ext uri="{FF2B5EF4-FFF2-40B4-BE49-F238E27FC236}">
                  <a16:creationId xmlns:a16="http://schemas.microsoft.com/office/drawing/2014/main" id="{AF99B721-DBD7-785C-7799-4AE30EC3D4FE}"/>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9" name="Sicily (Italy)">
              <a:extLst>
                <a:ext uri="{FF2B5EF4-FFF2-40B4-BE49-F238E27FC236}">
                  <a16:creationId xmlns:a16="http://schemas.microsoft.com/office/drawing/2014/main" id="{BD16CA62-0244-0152-8DA7-17F7878C1CE1}"/>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0" name="Italy">
              <a:extLst>
                <a:ext uri="{FF2B5EF4-FFF2-40B4-BE49-F238E27FC236}">
                  <a16:creationId xmlns:a16="http://schemas.microsoft.com/office/drawing/2014/main" id="{4D4E1845-7175-6C63-D2AD-494DCDB3E3A1}"/>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1" name="Croatia">
              <a:extLst>
                <a:ext uri="{FF2B5EF4-FFF2-40B4-BE49-F238E27FC236}">
                  <a16:creationId xmlns:a16="http://schemas.microsoft.com/office/drawing/2014/main" id="{9708D898-C2F7-FA5F-A9AC-03F30C38CC72}"/>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2" name="Switzerland">
              <a:extLst>
                <a:ext uri="{FF2B5EF4-FFF2-40B4-BE49-F238E27FC236}">
                  <a16:creationId xmlns:a16="http://schemas.microsoft.com/office/drawing/2014/main" id="{DE3FC066-E8C4-E14C-7D40-07D94406C457}"/>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3" name="Latvia">
              <a:extLst>
                <a:ext uri="{FF2B5EF4-FFF2-40B4-BE49-F238E27FC236}">
                  <a16:creationId xmlns:a16="http://schemas.microsoft.com/office/drawing/2014/main" id="{3CBB7EE0-A3E2-1693-2C0F-E66ECE2FCA7C}"/>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4" name="Lithuania">
              <a:extLst>
                <a:ext uri="{FF2B5EF4-FFF2-40B4-BE49-F238E27FC236}">
                  <a16:creationId xmlns:a16="http://schemas.microsoft.com/office/drawing/2014/main" id="{020F2704-68DA-36A3-9A32-81CB54CDFCFD}"/>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5" name="Czech Republic">
              <a:extLst>
                <a:ext uri="{FF2B5EF4-FFF2-40B4-BE49-F238E27FC236}">
                  <a16:creationId xmlns:a16="http://schemas.microsoft.com/office/drawing/2014/main" id="{3450E67C-9EBD-CA67-5CAA-30377AF7331D}"/>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6" name="Corsica (France)">
              <a:extLst>
                <a:ext uri="{FF2B5EF4-FFF2-40B4-BE49-F238E27FC236}">
                  <a16:creationId xmlns:a16="http://schemas.microsoft.com/office/drawing/2014/main" id="{35B1A993-4331-AAAD-0553-1AE5E376748A}"/>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7" name="Kaliningrad (Russia)">
              <a:extLst>
                <a:ext uri="{FF2B5EF4-FFF2-40B4-BE49-F238E27FC236}">
                  <a16:creationId xmlns:a16="http://schemas.microsoft.com/office/drawing/2014/main" id="{9E222C30-A647-12D4-5374-2D4F8CC4477A}"/>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8" name="Luxembourg">
              <a:extLst>
                <a:ext uri="{FF2B5EF4-FFF2-40B4-BE49-F238E27FC236}">
                  <a16:creationId xmlns:a16="http://schemas.microsoft.com/office/drawing/2014/main" id="{451E151C-2BBB-3C6F-7BFE-D97EAC835571}"/>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9" name="Hungary">
              <a:extLst>
                <a:ext uri="{FF2B5EF4-FFF2-40B4-BE49-F238E27FC236}">
                  <a16:creationId xmlns:a16="http://schemas.microsoft.com/office/drawing/2014/main" id="{133392A5-268E-AD69-5228-C60E77464652}"/>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0" name="Romania">
              <a:extLst>
                <a:ext uri="{FF2B5EF4-FFF2-40B4-BE49-F238E27FC236}">
                  <a16:creationId xmlns:a16="http://schemas.microsoft.com/office/drawing/2014/main" id="{F13530F9-87AC-3541-8102-00E5F17061B2}"/>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1" name="Slovenia">
              <a:extLst>
                <a:ext uri="{FF2B5EF4-FFF2-40B4-BE49-F238E27FC236}">
                  <a16:creationId xmlns:a16="http://schemas.microsoft.com/office/drawing/2014/main" id="{5DB50F55-35D7-F2A1-C889-184C2E7FA528}"/>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2" name="Bosnia &amp; Herzegovina">
              <a:extLst>
                <a:ext uri="{FF2B5EF4-FFF2-40B4-BE49-F238E27FC236}">
                  <a16:creationId xmlns:a16="http://schemas.microsoft.com/office/drawing/2014/main" id="{76624958-473A-A133-019B-87ABE1D3E3AE}"/>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3" name="Serbia">
              <a:extLst>
                <a:ext uri="{FF2B5EF4-FFF2-40B4-BE49-F238E27FC236}">
                  <a16:creationId xmlns:a16="http://schemas.microsoft.com/office/drawing/2014/main" id="{292F9492-32BC-E234-044E-EF3DF66A1BFF}"/>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4" name="Belarus">
              <a:extLst>
                <a:ext uri="{FF2B5EF4-FFF2-40B4-BE49-F238E27FC236}">
                  <a16:creationId xmlns:a16="http://schemas.microsoft.com/office/drawing/2014/main" id="{8BAA020B-5A09-411F-D0E4-E18D0DE4EAED}"/>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5" name="Moldova">
              <a:extLst>
                <a:ext uri="{FF2B5EF4-FFF2-40B4-BE49-F238E27FC236}">
                  <a16:creationId xmlns:a16="http://schemas.microsoft.com/office/drawing/2014/main" id="{EF91E965-5227-E328-EA23-FBDEE9F2ABB7}"/>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6" name="Ukraine">
              <a:extLst>
                <a:ext uri="{FF2B5EF4-FFF2-40B4-BE49-F238E27FC236}">
                  <a16:creationId xmlns:a16="http://schemas.microsoft.com/office/drawing/2014/main" id="{5E3FA3D6-1E1F-6C73-F8BF-461EEA85EBCA}"/>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7" name="Albania">
              <a:extLst>
                <a:ext uri="{FF2B5EF4-FFF2-40B4-BE49-F238E27FC236}">
                  <a16:creationId xmlns:a16="http://schemas.microsoft.com/office/drawing/2014/main" id="{8E2DA329-9DCE-DF65-BEB0-A3CD46036D27}"/>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8" name="Bulgaria">
              <a:extLst>
                <a:ext uri="{FF2B5EF4-FFF2-40B4-BE49-F238E27FC236}">
                  <a16:creationId xmlns:a16="http://schemas.microsoft.com/office/drawing/2014/main" id="{18E3C852-7C4F-C865-9D07-0B5A3DB9E7C9}"/>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9" name="Cyprus">
              <a:extLst>
                <a:ext uri="{FF2B5EF4-FFF2-40B4-BE49-F238E27FC236}">
                  <a16:creationId xmlns:a16="http://schemas.microsoft.com/office/drawing/2014/main" id="{2A3C7EF9-0209-AFF1-F5A2-B37294F82C2E}"/>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0" name="Kosovo">
              <a:extLst>
                <a:ext uri="{FF2B5EF4-FFF2-40B4-BE49-F238E27FC236}">
                  <a16:creationId xmlns:a16="http://schemas.microsoft.com/office/drawing/2014/main" id="{658A3DBC-2161-4705-5FAE-AAB0E8DDEF0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1" name="Macedonia">
              <a:extLst>
                <a:ext uri="{FF2B5EF4-FFF2-40B4-BE49-F238E27FC236}">
                  <a16:creationId xmlns:a16="http://schemas.microsoft.com/office/drawing/2014/main" id="{F3E57069-6DAE-2F4D-BE3C-1A8F1F219FA2}"/>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2" name="Slovakia">
              <a:extLst>
                <a:ext uri="{FF2B5EF4-FFF2-40B4-BE49-F238E27FC236}">
                  <a16:creationId xmlns:a16="http://schemas.microsoft.com/office/drawing/2014/main" id="{0B332B98-CDDB-4081-61FB-568B535F915F}"/>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3" name="Montenegro">
              <a:extLst>
                <a:ext uri="{FF2B5EF4-FFF2-40B4-BE49-F238E27FC236}">
                  <a16:creationId xmlns:a16="http://schemas.microsoft.com/office/drawing/2014/main" id="{8F8AC607-2E7B-92C7-829F-37ABFFEE9017}"/>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4" name="Palma">
              <a:extLst>
                <a:ext uri="{FF2B5EF4-FFF2-40B4-BE49-F238E27FC236}">
                  <a16:creationId xmlns:a16="http://schemas.microsoft.com/office/drawing/2014/main" id="{512FA5F7-E95D-B5FD-7E24-8BA199031527}"/>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5" name="Armenia">
              <a:extLst>
                <a:ext uri="{FF2B5EF4-FFF2-40B4-BE49-F238E27FC236}">
                  <a16:creationId xmlns:a16="http://schemas.microsoft.com/office/drawing/2014/main" id="{6E0812E7-65CE-E540-C8B8-F553D7FA51CE}"/>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6" name="Azerbaijan - West">
              <a:extLst>
                <a:ext uri="{FF2B5EF4-FFF2-40B4-BE49-F238E27FC236}">
                  <a16:creationId xmlns:a16="http://schemas.microsoft.com/office/drawing/2014/main" id="{9CED6525-A0C1-D3F9-FEA3-62336DB0F8A6}"/>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7" name="Azerbaijan - East">
              <a:extLst>
                <a:ext uri="{FF2B5EF4-FFF2-40B4-BE49-F238E27FC236}">
                  <a16:creationId xmlns:a16="http://schemas.microsoft.com/office/drawing/2014/main" id="{D7911E3A-448B-FF82-739F-C59FB1610DA0}"/>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8" name="Denmark">
              <a:extLst>
                <a:ext uri="{FF2B5EF4-FFF2-40B4-BE49-F238E27FC236}">
                  <a16:creationId xmlns:a16="http://schemas.microsoft.com/office/drawing/2014/main" id="{CA7019FF-280A-0E24-75CB-DD8D3C4579A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9" name="Germany">
              <a:extLst>
                <a:ext uri="{FF2B5EF4-FFF2-40B4-BE49-F238E27FC236}">
                  <a16:creationId xmlns:a16="http://schemas.microsoft.com/office/drawing/2014/main" id="{2DA885A8-5BA1-3372-AA0F-DC35AC81F92C}"/>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0" name="Netherlands">
              <a:extLst>
                <a:ext uri="{FF2B5EF4-FFF2-40B4-BE49-F238E27FC236}">
                  <a16:creationId xmlns:a16="http://schemas.microsoft.com/office/drawing/2014/main" id="{F30D86C2-4CFE-EEB0-2300-2E1E7DC82928}"/>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1" name="Norway Mainland">
              <a:extLst>
                <a:ext uri="{FF2B5EF4-FFF2-40B4-BE49-F238E27FC236}">
                  <a16:creationId xmlns:a16="http://schemas.microsoft.com/office/drawing/2014/main" id="{F92DC4A7-7F0E-32E3-1223-6E773892F0D2}"/>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2" name="Norway Offshore">
              <a:extLst>
                <a:ext uri="{FF2B5EF4-FFF2-40B4-BE49-F238E27FC236}">
                  <a16:creationId xmlns:a16="http://schemas.microsoft.com/office/drawing/2014/main" id="{575969DB-3360-9D86-D8DD-346890626C3F}"/>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3" name="Jan Mayen">
              <a:extLst>
                <a:ext uri="{FF2B5EF4-FFF2-40B4-BE49-F238E27FC236}">
                  <a16:creationId xmlns:a16="http://schemas.microsoft.com/office/drawing/2014/main" id="{2846116D-2B71-B5E8-0C2C-B2F76C083F28}"/>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4" name="European Island">
              <a:extLst>
                <a:ext uri="{FF2B5EF4-FFF2-40B4-BE49-F238E27FC236}">
                  <a16:creationId xmlns:a16="http://schemas.microsoft.com/office/drawing/2014/main" id="{F1DC7D16-0045-3DB4-7E61-4851B8470E54}"/>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5" name="Finland">
              <a:extLst>
                <a:ext uri="{FF2B5EF4-FFF2-40B4-BE49-F238E27FC236}">
                  <a16:creationId xmlns:a16="http://schemas.microsoft.com/office/drawing/2014/main" id="{79BD4289-0E4D-DAF3-FE9F-204EFDA3FF99}"/>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6" name="Sweden Mainland">
              <a:extLst>
                <a:ext uri="{FF2B5EF4-FFF2-40B4-BE49-F238E27FC236}">
                  <a16:creationId xmlns:a16="http://schemas.microsoft.com/office/drawing/2014/main" id="{CB709A24-5A49-936E-0155-BBFCE814FB36}"/>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7" name="Sweden Offshore">
              <a:extLst>
                <a:ext uri="{FF2B5EF4-FFF2-40B4-BE49-F238E27FC236}">
                  <a16:creationId xmlns:a16="http://schemas.microsoft.com/office/drawing/2014/main" id="{8AC6EAA0-FAFB-DBD3-175E-CDBAE97DD48D}"/>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8" name="Estonia">
              <a:extLst>
                <a:ext uri="{FF2B5EF4-FFF2-40B4-BE49-F238E27FC236}">
                  <a16:creationId xmlns:a16="http://schemas.microsoft.com/office/drawing/2014/main" id="{BF502623-4FF6-82BB-24AA-6342FC4F4B5D}"/>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9" name="Greece">
              <a:extLst>
                <a:ext uri="{FF2B5EF4-FFF2-40B4-BE49-F238E27FC236}">
                  <a16:creationId xmlns:a16="http://schemas.microsoft.com/office/drawing/2014/main" id="{9A2821A2-3FA3-D633-32FF-E19685C48AA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0" name="Ibiza">
              <a:extLst>
                <a:ext uri="{FF2B5EF4-FFF2-40B4-BE49-F238E27FC236}">
                  <a16:creationId xmlns:a16="http://schemas.microsoft.com/office/drawing/2014/main" id="{D247A58A-7AC3-B651-7E4E-8A7F1BF3BE5D}"/>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1" name="Menorca">
              <a:extLst>
                <a:ext uri="{FF2B5EF4-FFF2-40B4-BE49-F238E27FC236}">
                  <a16:creationId xmlns:a16="http://schemas.microsoft.com/office/drawing/2014/main" id="{DC94F8E2-82AF-CD55-D1A7-5FDEABE5AF1E}"/>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2" name="Island">
              <a:extLst>
                <a:ext uri="{FF2B5EF4-FFF2-40B4-BE49-F238E27FC236}">
                  <a16:creationId xmlns:a16="http://schemas.microsoft.com/office/drawing/2014/main" id="{4F1E8A97-A577-3057-4F0A-2F8E70A1FA69}"/>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3" name="Sao Miguel">
              <a:extLst>
                <a:ext uri="{FF2B5EF4-FFF2-40B4-BE49-F238E27FC236}">
                  <a16:creationId xmlns:a16="http://schemas.microsoft.com/office/drawing/2014/main" id="{2DA7B708-243F-78CB-112B-8DF3FEC688A9}"/>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4" name="United Kingdom">
              <a:extLst>
                <a:ext uri="{FF2B5EF4-FFF2-40B4-BE49-F238E27FC236}">
                  <a16:creationId xmlns:a16="http://schemas.microsoft.com/office/drawing/2014/main" id="{D9F38F3B-F5A7-6430-A7B4-F09098993217}"/>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5" name="Sri Lanka">
              <a:extLst>
                <a:ext uri="{FF2B5EF4-FFF2-40B4-BE49-F238E27FC236}">
                  <a16:creationId xmlns:a16="http://schemas.microsoft.com/office/drawing/2014/main" id="{7820DE56-E806-3F61-2CFC-B0D108BD6EE5}"/>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6" name="Afghanistan">
              <a:extLst>
                <a:ext uri="{FF2B5EF4-FFF2-40B4-BE49-F238E27FC236}">
                  <a16:creationId xmlns:a16="http://schemas.microsoft.com/office/drawing/2014/main" id="{CD274801-E12A-DCFE-4C49-3BDF6622FF07}"/>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7" name="Iraq">
              <a:extLst>
                <a:ext uri="{FF2B5EF4-FFF2-40B4-BE49-F238E27FC236}">
                  <a16:creationId xmlns:a16="http://schemas.microsoft.com/office/drawing/2014/main" id="{BD3DA3EE-D5F0-1FD0-D209-7AADED6C684F}"/>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8" name="Jordan">
              <a:extLst>
                <a:ext uri="{FF2B5EF4-FFF2-40B4-BE49-F238E27FC236}">
                  <a16:creationId xmlns:a16="http://schemas.microsoft.com/office/drawing/2014/main" id="{5FAB7EE6-D887-203F-43B5-BCB2CDF19CDA}"/>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9" name="Saudi Arabia">
              <a:extLst>
                <a:ext uri="{FF2B5EF4-FFF2-40B4-BE49-F238E27FC236}">
                  <a16:creationId xmlns:a16="http://schemas.microsoft.com/office/drawing/2014/main" id="{8AC0322D-FDF1-A2C4-0378-CEA98CBA4DD5}"/>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0" name="Syria">
              <a:extLst>
                <a:ext uri="{FF2B5EF4-FFF2-40B4-BE49-F238E27FC236}">
                  <a16:creationId xmlns:a16="http://schemas.microsoft.com/office/drawing/2014/main" id="{25C9F4E3-BB93-3F6A-9F7E-5565389F5698}"/>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1" name="United Arab Emirates">
              <a:extLst>
                <a:ext uri="{FF2B5EF4-FFF2-40B4-BE49-F238E27FC236}">
                  <a16:creationId xmlns:a16="http://schemas.microsoft.com/office/drawing/2014/main" id="{34D5997E-7370-D3B1-01C3-1CFAEF553D2A}"/>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2" name="Yemen">
              <a:extLst>
                <a:ext uri="{FF2B5EF4-FFF2-40B4-BE49-F238E27FC236}">
                  <a16:creationId xmlns:a16="http://schemas.microsoft.com/office/drawing/2014/main" id="{DF2605F5-854B-DC7A-B75C-F65536566F4B}"/>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3" name="Iran">
              <a:extLst>
                <a:ext uri="{FF2B5EF4-FFF2-40B4-BE49-F238E27FC236}">
                  <a16:creationId xmlns:a16="http://schemas.microsoft.com/office/drawing/2014/main" id="{DF09F2EF-A9E1-B545-3F7A-6A61C53EE3C8}"/>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4" name="Bangladesh">
              <a:extLst>
                <a:ext uri="{FF2B5EF4-FFF2-40B4-BE49-F238E27FC236}">
                  <a16:creationId xmlns:a16="http://schemas.microsoft.com/office/drawing/2014/main" id="{FCAE6911-668D-D0E2-5F00-5C5EBEA067D7}"/>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5" name="Bhutan">
              <a:extLst>
                <a:ext uri="{FF2B5EF4-FFF2-40B4-BE49-F238E27FC236}">
                  <a16:creationId xmlns:a16="http://schemas.microsoft.com/office/drawing/2014/main" id="{5A7B27B0-2162-5A9B-DB19-A62C3AA5C1C5}"/>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6" name="Myanmar">
              <a:extLst>
                <a:ext uri="{FF2B5EF4-FFF2-40B4-BE49-F238E27FC236}">
                  <a16:creationId xmlns:a16="http://schemas.microsoft.com/office/drawing/2014/main" id="{FE8C7997-E719-B384-FB46-D0210A5F033A}"/>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7" name="Laos">
              <a:extLst>
                <a:ext uri="{FF2B5EF4-FFF2-40B4-BE49-F238E27FC236}">
                  <a16:creationId xmlns:a16="http://schemas.microsoft.com/office/drawing/2014/main" id="{12D6C254-0825-7741-1198-E78F16571E6A}"/>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8" name="Malaysia - East">
              <a:extLst>
                <a:ext uri="{FF2B5EF4-FFF2-40B4-BE49-F238E27FC236}">
                  <a16:creationId xmlns:a16="http://schemas.microsoft.com/office/drawing/2014/main" id="{138B7F16-2FFB-E707-F3DB-4AA7A514D3EF}"/>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9" name="Malaysia - West">
              <a:extLst>
                <a:ext uri="{FF2B5EF4-FFF2-40B4-BE49-F238E27FC236}">
                  <a16:creationId xmlns:a16="http://schemas.microsoft.com/office/drawing/2014/main" id="{A05C4F48-6613-038A-FC68-DD35D47ADB5C}"/>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0" name="Nepal">
              <a:extLst>
                <a:ext uri="{FF2B5EF4-FFF2-40B4-BE49-F238E27FC236}">
                  <a16:creationId xmlns:a16="http://schemas.microsoft.com/office/drawing/2014/main" id="{BE0DC4D6-5DBF-78E6-10AA-2C51B44B37DE}"/>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1" name="Vietnam">
              <a:extLst>
                <a:ext uri="{FF2B5EF4-FFF2-40B4-BE49-F238E27FC236}">
                  <a16:creationId xmlns:a16="http://schemas.microsoft.com/office/drawing/2014/main" id="{142FEFCA-BE0D-263A-42A9-6219A9645F7C}"/>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2" name="India">
              <a:extLst>
                <a:ext uri="{FF2B5EF4-FFF2-40B4-BE49-F238E27FC236}">
                  <a16:creationId xmlns:a16="http://schemas.microsoft.com/office/drawing/2014/main" id="{4B74356A-48D3-CB15-06A9-CBC65CF770F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3" name="Mongolia">
              <a:extLst>
                <a:ext uri="{FF2B5EF4-FFF2-40B4-BE49-F238E27FC236}">
                  <a16:creationId xmlns:a16="http://schemas.microsoft.com/office/drawing/2014/main" id="{BDCD2A95-59BE-996D-27BE-A4BF5A7123CD}"/>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4" name="Georgia">
              <a:extLst>
                <a:ext uri="{FF2B5EF4-FFF2-40B4-BE49-F238E27FC236}">
                  <a16:creationId xmlns:a16="http://schemas.microsoft.com/office/drawing/2014/main" id="{444F16C6-8F9D-AE12-30E5-3E69DE73FC98}"/>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5" name="Turkmenistan">
              <a:extLst>
                <a:ext uri="{FF2B5EF4-FFF2-40B4-BE49-F238E27FC236}">
                  <a16:creationId xmlns:a16="http://schemas.microsoft.com/office/drawing/2014/main" id="{7CBFB3CD-16E5-00C9-6BD9-1B6E9D570A17}"/>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6" name="Uzbekistan">
              <a:extLst>
                <a:ext uri="{FF2B5EF4-FFF2-40B4-BE49-F238E27FC236}">
                  <a16:creationId xmlns:a16="http://schemas.microsoft.com/office/drawing/2014/main" id="{37C807CC-50D4-8DB0-FFBD-B5CD06417DA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7" name="Kazakhstan">
              <a:extLst>
                <a:ext uri="{FF2B5EF4-FFF2-40B4-BE49-F238E27FC236}">
                  <a16:creationId xmlns:a16="http://schemas.microsoft.com/office/drawing/2014/main" id="{0812BCD5-CB07-0544-729D-84CD3C9DD1FC}"/>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8" name="Kyrgyzstan">
              <a:extLst>
                <a:ext uri="{FF2B5EF4-FFF2-40B4-BE49-F238E27FC236}">
                  <a16:creationId xmlns:a16="http://schemas.microsoft.com/office/drawing/2014/main" id="{671594C5-013B-ED8A-981C-32DFBFCCD0DA}"/>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9" name="Tajikistan">
              <a:extLst>
                <a:ext uri="{FF2B5EF4-FFF2-40B4-BE49-F238E27FC236}">
                  <a16:creationId xmlns:a16="http://schemas.microsoft.com/office/drawing/2014/main" id="{8F7B66D7-423D-4081-47DD-9642B829CF3F}"/>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0" name="Israel">
              <a:extLst>
                <a:ext uri="{FF2B5EF4-FFF2-40B4-BE49-F238E27FC236}">
                  <a16:creationId xmlns:a16="http://schemas.microsoft.com/office/drawing/2014/main" id="{B8789C0C-B127-1DF8-7823-8B9B74970339}"/>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1" name="Lebanon">
              <a:extLst>
                <a:ext uri="{FF2B5EF4-FFF2-40B4-BE49-F238E27FC236}">
                  <a16:creationId xmlns:a16="http://schemas.microsoft.com/office/drawing/2014/main" id="{C73931AE-AC9C-F24B-22A3-9F392BC5C851}"/>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2" name="Pakistan">
              <a:extLst>
                <a:ext uri="{FF2B5EF4-FFF2-40B4-BE49-F238E27FC236}">
                  <a16:creationId xmlns:a16="http://schemas.microsoft.com/office/drawing/2014/main" id="{D4D0BC31-9909-6812-E3E1-75DF4A676E9B}"/>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3" name="Cambodia">
              <a:extLst>
                <a:ext uri="{FF2B5EF4-FFF2-40B4-BE49-F238E27FC236}">
                  <a16:creationId xmlns:a16="http://schemas.microsoft.com/office/drawing/2014/main" id="{36AB8E70-F149-437B-F669-7E91F0C7255D}"/>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4" name="Taiwan">
              <a:extLst>
                <a:ext uri="{FF2B5EF4-FFF2-40B4-BE49-F238E27FC236}">
                  <a16:creationId xmlns:a16="http://schemas.microsoft.com/office/drawing/2014/main" id="{5D37E948-E78D-6E4F-49DB-FB3424A93134}"/>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5" name="Unknown">
              <a:extLst>
                <a:ext uri="{FF2B5EF4-FFF2-40B4-BE49-F238E27FC236}">
                  <a16:creationId xmlns:a16="http://schemas.microsoft.com/office/drawing/2014/main" id="{037344A0-5A99-8F97-344D-0D0B5B5025C1}"/>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6" name="Kuwait">
              <a:extLst>
                <a:ext uri="{FF2B5EF4-FFF2-40B4-BE49-F238E27FC236}">
                  <a16:creationId xmlns:a16="http://schemas.microsoft.com/office/drawing/2014/main" id="{0494A13C-45A8-9C9B-55FA-D03883B7143A}"/>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7" name="Qatar">
              <a:extLst>
                <a:ext uri="{FF2B5EF4-FFF2-40B4-BE49-F238E27FC236}">
                  <a16:creationId xmlns:a16="http://schemas.microsoft.com/office/drawing/2014/main" id="{5104353A-8723-9F30-E6DE-88F001E63120}"/>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8" name="Asian Island">
              <a:extLst>
                <a:ext uri="{FF2B5EF4-FFF2-40B4-BE49-F238E27FC236}">
                  <a16:creationId xmlns:a16="http://schemas.microsoft.com/office/drawing/2014/main" id="{16D37F50-C3D2-28DA-6F1B-85A9F572FC96}"/>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9" name="Asian Island">
              <a:extLst>
                <a:ext uri="{FF2B5EF4-FFF2-40B4-BE49-F238E27FC236}">
                  <a16:creationId xmlns:a16="http://schemas.microsoft.com/office/drawing/2014/main" id="{2EB10301-87C6-DD3C-E48D-46B3A822CD0C}"/>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0" name="Asian Island">
              <a:extLst>
                <a:ext uri="{FF2B5EF4-FFF2-40B4-BE49-F238E27FC236}">
                  <a16:creationId xmlns:a16="http://schemas.microsoft.com/office/drawing/2014/main" id="{F0DDBEE8-CD2C-A653-0DD6-31497B21ADB3}"/>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1" name="Asian Island">
              <a:extLst>
                <a:ext uri="{FF2B5EF4-FFF2-40B4-BE49-F238E27FC236}">
                  <a16:creationId xmlns:a16="http://schemas.microsoft.com/office/drawing/2014/main" id="{DFB12EDD-EDE5-DAC6-300B-FF65E910611A}"/>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2" name="Asian Island">
              <a:extLst>
                <a:ext uri="{FF2B5EF4-FFF2-40B4-BE49-F238E27FC236}">
                  <a16:creationId xmlns:a16="http://schemas.microsoft.com/office/drawing/2014/main" id="{73195E73-1E88-ED43-0AC0-0EF214ED23DC}"/>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3" name="Brunei">
              <a:extLst>
                <a:ext uri="{FF2B5EF4-FFF2-40B4-BE49-F238E27FC236}">
                  <a16:creationId xmlns:a16="http://schemas.microsoft.com/office/drawing/2014/main" id="{A4E4F2FB-9462-3F24-7796-62D578055894}"/>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4" name="Philippines">
              <a:extLst>
                <a:ext uri="{FF2B5EF4-FFF2-40B4-BE49-F238E27FC236}">
                  <a16:creationId xmlns:a16="http://schemas.microsoft.com/office/drawing/2014/main" id="{9640865E-805B-3F3F-C87B-4F5E5ECE381F}"/>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5" name="Thailand">
              <a:extLst>
                <a:ext uri="{FF2B5EF4-FFF2-40B4-BE49-F238E27FC236}">
                  <a16:creationId xmlns:a16="http://schemas.microsoft.com/office/drawing/2014/main" id="{4A4B339A-3FDE-7C23-FC38-22A94C3537DD}"/>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6" name="Andaman &amp; Nicobar Islands">
              <a:extLst>
                <a:ext uri="{FF2B5EF4-FFF2-40B4-BE49-F238E27FC236}">
                  <a16:creationId xmlns:a16="http://schemas.microsoft.com/office/drawing/2014/main" id="{23485435-081F-D90A-3FAA-57701E9B9098}"/>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7" name="Indonesia">
              <a:extLst>
                <a:ext uri="{FF2B5EF4-FFF2-40B4-BE49-F238E27FC236}">
                  <a16:creationId xmlns:a16="http://schemas.microsoft.com/office/drawing/2014/main" id="{35B0938E-9416-E6C0-48BB-3C0C257DB28D}"/>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8" name="Socotra">
              <a:extLst>
                <a:ext uri="{FF2B5EF4-FFF2-40B4-BE49-F238E27FC236}">
                  <a16:creationId xmlns:a16="http://schemas.microsoft.com/office/drawing/2014/main" id="{8DA5CD5A-1B65-F357-FEA7-A633427D4742}"/>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9" name="Bahrain">
              <a:extLst>
                <a:ext uri="{FF2B5EF4-FFF2-40B4-BE49-F238E27FC236}">
                  <a16:creationId xmlns:a16="http://schemas.microsoft.com/office/drawing/2014/main" id="{EDBB49D9-37FF-6240-B8DE-A3034D764403}"/>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0" name="Oman">
              <a:extLst>
                <a:ext uri="{FF2B5EF4-FFF2-40B4-BE49-F238E27FC236}">
                  <a16:creationId xmlns:a16="http://schemas.microsoft.com/office/drawing/2014/main" id="{BA11E3A7-236F-3F47-BFFD-8F5EED14C867}"/>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1" name="Musandam Peninsula">
              <a:extLst>
                <a:ext uri="{FF2B5EF4-FFF2-40B4-BE49-F238E27FC236}">
                  <a16:creationId xmlns:a16="http://schemas.microsoft.com/office/drawing/2014/main" id="{7F13D213-FB8A-2EBC-1908-89E5E27C3CC9}"/>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2" name="Qeshm Island">
              <a:extLst>
                <a:ext uri="{FF2B5EF4-FFF2-40B4-BE49-F238E27FC236}">
                  <a16:creationId xmlns:a16="http://schemas.microsoft.com/office/drawing/2014/main" id="{9342D250-3E60-A62A-29E4-4795CD976986}"/>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3" name="China">
              <a:extLst>
                <a:ext uri="{FF2B5EF4-FFF2-40B4-BE49-F238E27FC236}">
                  <a16:creationId xmlns:a16="http://schemas.microsoft.com/office/drawing/2014/main" id="{025DB667-1DC0-A907-1B1E-453A4EBFD5A5}"/>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4" name="Japan - Offshore">
              <a:extLst>
                <a:ext uri="{FF2B5EF4-FFF2-40B4-BE49-F238E27FC236}">
                  <a16:creationId xmlns:a16="http://schemas.microsoft.com/office/drawing/2014/main" id="{49E4289B-8BFF-54C2-B892-AD6798017E19}"/>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5" name="Japan - Mainland">
              <a:extLst>
                <a:ext uri="{FF2B5EF4-FFF2-40B4-BE49-F238E27FC236}">
                  <a16:creationId xmlns:a16="http://schemas.microsoft.com/office/drawing/2014/main" id="{8F5DDAE5-010C-487A-B994-D4EB221A530B}"/>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6" name="Korea - South">
              <a:extLst>
                <a:ext uri="{FF2B5EF4-FFF2-40B4-BE49-F238E27FC236}">
                  <a16:creationId xmlns:a16="http://schemas.microsoft.com/office/drawing/2014/main" id="{912B13A6-E1BF-95ED-7D87-B697077D6DFD}"/>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7" name="Korea - North">
              <a:extLst>
                <a:ext uri="{FF2B5EF4-FFF2-40B4-BE49-F238E27FC236}">
                  <a16:creationId xmlns:a16="http://schemas.microsoft.com/office/drawing/2014/main" id="{CB5E7259-CD89-E169-1659-09BD3C367AA0}"/>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8" name="Russia - Offshore">
              <a:extLst>
                <a:ext uri="{FF2B5EF4-FFF2-40B4-BE49-F238E27FC236}">
                  <a16:creationId xmlns:a16="http://schemas.microsoft.com/office/drawing/2014/main" id="{F2D36EC9-879D-D797-B32A-1E020BA614A1}"/>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9" name="Russia - Mainland">
              <a:extLst>
                <a:ext uri="{FF2B5EF4-FFF2-40B4-BE49-F238E27FC236}">
                  <a16:creationId xmlns:a16="http://schemas.microsoft.com/office/drawing/2014/main" id="{DDEC5222-1FFA-1A1C-A8FF-8F8A3D64598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0" name="Turkey">
              <a:extLst>
                <a:ext uri="{FF2B5EF4-FFF2-40B4-BE49-F238E27FC236}">
                  <a16:creationId xmlns:a16="http://schemas.microsoft.com/office/drawing/2014/main" id="{7FA36D51-C01A-3943-CBC7-B7AD04A2A3B2}"/>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1" name="African Island">
              <a:extLst>
                <a:ext uri="{FF2B5EF4-FFF2-40B4-BE49-F238E27FC236}">
                  <a16:creationId xmlns:a16="http://schemas.microsoft.com/office/drawing/2014/main" id="{E53E9394-1378-B0A4-A35D-166CC788C1CC}"/>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2" name="African Island">
              <a:extLst>
                <a:ext uri="{FF2B5EF4-FFF2-40B4-BE49-F238E27FC236}">
                  <a16:creationId xmlns:a16="http://schemas.microsoft.com/office/drawing/2014/main" id="{29BFEF05-68B1-F19A-35DA-605F830477CE}"/>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3" name="African Island">
              <a:extLst>
                <a:ext uri="{FF2B5EF4-FFF2-40B4-BE49-F238E27FC236}">
                  <a16:creationId xmlns:a16="http://schemas.microsoft.com/office/drawing/2014/main" id="{0535CECD-1118-CC18-4550-99A861E79DF9}"/>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4" name="African Island">
              <a:extLst>
                <a:ext uri="{FF2B5EF4-FFF2-40B4-BE49-F238E27FC236}">
                  <a16:creationId xmlns:a16="http://schemas.microsoft.com/office/drawing/2014/main" id="{C872ACD6-9F32-B299-6860-B521F7DEF897}"/>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5" name="African Island">
              <a:extLst>
                <a:ext uri="{FF2B5EF4-FFF2-40B4-BE49-F238E27FC236}">
                  <a16:creationId xmlns:a16="http://schemas.microsoft.com/office/drawing/2014/main" id="{B26F3B73-A7E1-2A81-76F8-2B4A72970F06}"/>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6" name="African Island">
              <a:extLst>
                <a:ext uri="{FF2B5EF4-FFF2-40B4-BE49-F238E27FC236}">
                  <a16:creationId xmlns:a16="http://schemas.microsoft.com/office/drawing/2014/main" id="{9AEA35E5-D72E-61AA-4828-BE94E97405EF}"/>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7" name="African Island">
              <a:extLst>
                <a:ext uri="{FF2B5EF4-FFF2-40B4-BE49-F238E27FC236}">
                  <a16:creationId xmlns:a16="http://schemas.microsoft.com/office/drawing/2014/main" id="{1CAE13EF-3A7B-DBC3-8889-DB22FC689FA3}"/>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8" name="African Island">
              <a:extLst>
                <a:ext uri="{FF2B5EF4-FFF2-40B4-BE49-F238E27FC236}">
                  <a16:creationId xmlns:a16="http://schemas.microsoft.com/office/drawing/2014/main" id="{2CE0ED39-8118-2ECF-4246-571B1D378775}"/>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9" name="African Island">
              <a:extLst>
                <a:ext uri="{FF2B5EF4-FFF2-40B4-BE49-F238E27FC236}">
                  <a16:creationId xmlns:a16="http://schemas.microsoft.com/office/drawing/2014/main" id="{2764D797-DF6F-FB16-D56D-16B0063BA7B7}"/>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0" name="African Island">
              <a:extLst>
                <a:ext uri="{FF2B5EF4-FFF2-40B4-BE49-F238E27FC236}">
                  <a16:creationId xmlns:a16="http://schemas.microsoft.com/office/drawing/2014/main" id="{3D7CD635-78E6-18FB-7063-66F6DDE80DD8}"/>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1" name="African Island">
              <a:extLst>
                <a:ext uri="{FF2B5EF4-FFF2-40B4-BE49-F238E27FC236}">
                  <a16:creationId xmlns:a16="http://schemas.microsoft.com/office/drawing/2014/main" id="{A77DB815-099F-313D-0B92-804114B4CE1D}"/>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2" name="African Island">
              <a:extLst>
                <a:ext uri="{FF2B5EF4-FFF2-40B4-BE49-F238E27FC236}">
                  <a16:creationId xmlns:a16="http://schemas.microsoft.com/office/drawing/2014/main" id="{1E042E7C-DE9C-F998-4622-1B22AE52C0D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3" name="African Island">
              <a:extLst>
                <a:ext uri="{FF2B5EF4-FFF2-40B4-BE49-F238E27FC236}">
                  <a16:creationId xmlns:a16="http://schemas.microsoft.com/office/drawing/2014/main" id="{8644EA96-307E-31D5-5BE6-F09CCA843869}"/>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4" name="African Island">
              <a:extLst>
                <a:ext uri="{FF2B5EF4-FFF2-40B4-BE49-F238E27FC236}">
                  <a16:creationId xmlns:a16="http://schemas.microsoft.com/office/drawing/2014/main" id="{AC044F41-B99A-01EC-06F8-0E50DB87BFBF}"/>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5" name="African Island">
              <a:extLst>
                <a:ext uri="{FF2B5EF4-FFF2-40B4-BE49-F238E27FC236}">
                  <a16:creationId xmlns:a16="http://schemas.microsoft.com/office/drawing/2014/main" id="{BCC08478-9DF8-B67A-7AC3-8029199F8746}"/>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6" name="African Island">
              <a:extLst>
                <a:ext uri="{FF2B5EF4-FFF2-40B4-BE49-F238E27FC236}">
                  <a16:creationId xmlns:a16="http://schemas.microsoft.com/office/drawing/2014/main" id="{C112B27A-66CF-41A1-3515-ABA282E982AA}"/>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7" name="Zimbabwe">
              <a:extLst>
                <a:ext uri="{FF2B5EF4-FFF2-40B4-BE49-F238E27FC236}">
                  <a16:creationId xmlns:a16="http://schemas.microsoft.com/office/drawing/2014/main" id="{5F90DBEC-5902-7915-B4E2-D932777E7138}"/>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8" name="Zambia">
              <a:extLst>
                <a:ext uri="{FF2B5EF4-FFF2-40B4-BE49-F238E27FC236}">
                  <a16:creationId xmlns:a16="http://schemas.microsoft.com/office/drawing/2014/main" id="{8C57D63D-E761-9EB6-CC47-40F283B01EFE}"/>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9" name="Western Sahara">
              <a:extLst>
                <a:ext uri="{FF2B5EF4-FFF2-40B4-BE49-F238E27FC236}">
                  <a16:creationId xmlns:a16="http://schemas.microsoft.com/office/drawing/2014/main" id="{5F4D6B80-61DA-32EC-87C0-B291BE9298EA}"/>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0" name="Uganda">
              <a:extLst>
                <a:ext uri="{FF2B5EF4-FFF2-40B4-BE49-F238E27FC236}">
                  <a16:creationId xmlns:a16="http://schemas.microsoft.com/office/drawing/2014/main" id="{F61F0245-FEDC-6ED9-E0B5-628FA0F9CA75}"/>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1" name="Tunisia">
              <a:extLst>
                <a:ext uri="{FF2B5EF4-FFF2-40B4-BE49-F238E27FC236}">
                  <a16:creationId xmlns:a16="http://schemas.microsoft.com/office/drawing/2014/main" id="{2C081B4D-F934-CD09-D209-BEF2C62C699A}"/>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2" name="Togo">
              <a:extLst>
                <a:ext uri="{FF2B5EF4-FFF2-40B4-BE49-F238E27FC236}">
                  <a16:creationId xmlns:a16="http://schemas.microsoft.com/office/drawing/2014/main" id="{78283E82-6AE5-3F66-0EBA-61C54CDE4A78}"/>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3" name="Tanzania">
              <a:extLst>
                <a:ext uri="{FF2B5EF4-FFF2-40B4-BE49-F238E27FC236}">
                  <a16:creationId xmlns:a16="http://schemas.microsoft.com/office/drawing/2014/main" id="{077803AF-3C94-5590-6CEC-FA872665D910}"/>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4" name="Swaziland">
              <a:extLst>
                <a:ext uri="{FF2B5EF4-FFF2-40B4-BE49-F238E27FC236}">
                  <a16:creationId xmlns:a16="http://schemas.microsoft.com/office/drawing/2014/main" id="{D712F053-D632-D470-4C61-8B6F19249F66}"/>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5" name="Sudan">
              <a:extLst>
                <a:ext uri="{FF2B5EF4-FFF2-40B4-BE49-F238E27FC236}">
                  <a16:creationId xmlns:a16="http://schemas.microsoft.com/office/drawing/2014/main" id="{0C025346-5329-4CC7-46F3-B348204898A9}"/>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6" name="South Sudan">
              <a:extLst>
                <a:ext uri="{FF2B5EF4-FFF2-40B4-BE49-F238E27FC236}">
                  <a16:creationId xmlns:a16="http://schemas.microsoft.com/office/drawing/2014/main" id="{8F1A0838-2E29-3040-DDFD-C31063C031CB}"/>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7" name="South Africa">
              <a:extLst>
                <a:ext uri="{FF2B5EF4-FFF2-40B4-BE49-F238E27FC236}">
                  <a16:creationId xmlns:a16="http://schemas.microsoft.com/office/drawing/2014/main" id="{9951A582-5E7B-CAD8-010C-D45FA31B8D8B}"/>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8" name="Somalia">
              <a:extLst>
                <a:ext uri="{FF2B5EF4-FFF2-40B4-BE49-F238E27FC236}">
                  <a16:creationId xmlns:a16="http://schemas.microsoft.com/office/drawing/2014/main" id="{36F85C52-EEB2-7F8D-1FE9-A1D5CA972565}"/>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9" name="Senegal">
              <a:extLst>
                <a:ext uri="{FF2B5EF4-FFF2-40B4-BE49-F238E27FC236}">
                  <a16:creationId xmlns:a16="http://schemas.microsoft.com/office/drawing/2014/main" id="{8BC327BC-2E3D-6D29-A925-C5FFE7749629}"/>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0" name="Sierra Leone">
              <a:extLst>
                <a:ext uri="{FF2B5EF4-FFF2-40B4-BE49-F238E27FC236}">
                  <a16:creationId xmlns:a16="http://schemas.microsoft.com/office/drawing/2014/main" id="{4470752A-BF8E-7F7F-B8CC-FD65064E84D3}"/>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1" name="Rwanda">
              <a:extLst>
                <a:ext uri="{FF2B5EF4-FFF2-40B4-BE49-F238E27FC236}">
                  <a16:creationId xmlns:a16="http://schemas.microsoft.com/office/drawing/2014/main" id="{54EE978B-47AB-AB95-6E3E-7EE165B0F3A2}"/>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2" name="Nigeria">
              <a:extLst>
                <a:ext uri="{FF2B5EF4-FFF2-40B4-BE49-F238E27FC236}">
                  <a16:creationId xmlns:a16="http://schemas.microsoft.com/office/drawing/2014/main" id="{1B2C7B49-8082-8095-DF0A-E222DB7C138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3" name="Niger">
              <a:extLst>
                <a:ext uri="{FF2B5EF4-FFF2-40B4-BE49-F238E27FC236}">
                  <a16:creationId xmlns:a16="http://schemas.microsoft.com/office/drawing/2014/main" id="{DA0A8496-4A22-0815-AD29-266E4A39701D}"/>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4" name="Namibia">
              <a:extLst>
                <a:ext uri="{FF2B5EF4-FFF2-40B4-BE49-F238E27FC236}">
                  <a16:creationId xmlns:a16="http://schemas.microsoft.com/office/drawing/2014/main" id="{29BC17ED-B544-394F-2E2E-63C365A0DB69}"/>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5" name="Mali">
              <a:extLst>
                <a:ext uri="{FF2B5EF4-FFF2-40B4-BE49-F238E27FC236}">
                  <a16:creationId xmlns:a16="http://schemas.microsoft.com/office/drawing/2014/main" id="{8F116A12-91E8-3328-C79E-39A95C574C63}"/>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6" name="Madagascar">
              <a:extLst>
                <a:ext uri="{FF2B5EF4-FFF2-40B4-BE49-F238E27FC236}">
                  <a16:creationId xmlns:a16="http://schemas.microsoft.com/office/drawing/2014/main" id="{440471C9-9951-0D88-A6D3-1DB2E3A42408}"/>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7" name="Mauritania">
              <a:extLst>
                <a:ext uri="{FF2B5EF4-FFF2-40B4-BE49-F238E27FC236}">
                  <a16:creationId xmlns:a16="http://schemas.microsoft.com/office/drawing/2014/main" id="{B448A68E-DE51-160B-7BDB-AAB0E55C2549}"/>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8" name="Mozambique">
              <a:extLst>
                <a:ext uri="{FF2B5EF4-FFF2-40B4-BE49-F238E27FC236}">
                  <a16:creationId xmlns:a16="http://schemas.microsoft.com/office/drawing/2014/main" id="{26A4F5F2-49CC-3E9B-18A0-B7335D06680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9" name="Morocco">
              <a:extLst>
                <a:ext uri="{FF2B5EF4-FFF2-40B4-BE49-F238E27FC236}">
                  <a16:creationId xmlns:a16="http://schemas.microsoft.com/office/drawing/2014/main" id="{7D03FCC4-DD23-5103-2D88-7E091703AD30}"/>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0" name="Malawi">
              <a:extLst>
                <a:ext uri="{FF2B5EF4-FFF2-40B4-BE49-F238E27FC236}">
                  <a16:creationId xmlns:a16="http://schemas.microsoft.com/office/drawing/2014/main" id="{4177B6E3-188B-FFDB-DA15-E41D30237AB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1" name="Libya">
              <a:extLst>
                <a:ext uri="{FF2B5EF4-FFF2-40B4-BE49-F238E27FC236}">
                  <a16:creationId xmlns:a16="http://schemas.microsoft.com/office/drawing/2014/main" id="{9291213A-67A0-DDE4-8F50-DC34660AA39C}"/>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2" name="Liberia">
              <a:extLst>
                <a:ext uri="{FF2B5EF4-FFF2-40B4-BE49-F238E27FC236}">
                  <a16:creationId xmlns:a16="http://schemas.microsoft.com/office/drawing/2014/main" id="{6737C4C3-D9F2-06B9-E866-148E786911AE}"/>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3" name="Lesotho">
              <a:extLst>
                <a:ext uri="{FF2B5EF4-FFF2-40B4-BE49-F238E27FC236}">
                  <a16:creationId xmlns:a16="http://schemas.microsoft.com/office/drawing/2014/main" id="{653295D4-020F-0AF0-6642-9C163801F449}"/>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4" name="Kenya">
              <a:extLst>
                <a:ext uri="{FF2B5EF4-FFF2-40B4-BE49-F238E27FC236}">
                  <a16:creationId xmlns:a16="http://schemas.microsoft.com/office/drawing/2014/main" id="{3574DC9A-4B84-6688-373E-BFC7C7CF644E}"/>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5" name="Guinea">
              <a:extLst>
                <a:ext uri="{FF2B5EF4-FFF2-40B4-BE49-F238E27FC236}">
                  <a16:creationId xmlns:a16="http://schemas.microsoft.com/office/drawing/2014/main" id="{B1C0BAC4-BAA6-2C92-699E-1AB1C8DF8957}"/>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6" name="Guinea-Bissau">
              <a:extLst>
                <a:ext uri="{FF2B5EF4-FFF2-40B4-BE49-F238E27FC236}">
                  <a16:creationId xmlns:a16="http://schemas.microsoft.com/office/drawing/2014/main" id="{D9A843C2-E160-0958-D0FA-E2FBF26F7518}"/>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7" name="Ghana">
              <a:extLst>
                <a:ext uri="{FF2B5EF4-FFF2-40B4-BE49-F238E27FC236}">
                  <a16:creationId xmlns:a16="http://schemas.microsoft.com/office/drawing/2014/main" id="{CFB22DED-AD60-A561-05A8-9EE3AD9D7687}"/>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8" name="The Gambia">
              <a:extLst>
                <a:ext uri="{FF2B5EF4-FFF2-40B4-BE49-F238E27FC236}">
                  <a16:creationId xmlns:a16="http://schemas.microsoft.com/office/drawing/2014/main" id="{268055FF-A050-0C6D-9943-41F50BB861A7}"/>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9" name="Gabon">
              <a:extLst>
                <a:ext uri="{FF2B5EF4-FFF2-40B4-BE49-F238E27FC236}">
                  <a16:creationId xmlns:a16="http://schemas.microsoft.com/office/drawing/2014/main" id="{567C9B08-6385-84C8-42E9-5C35D199908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0" name="Eritrea">
              <a:extLst>
                <a:ext uri="{FF2B5EF4-FFF2-40B4-BE49-F238E27FC236}">
                  <a16:creationId xmlns:a16="http://schemas.microsoft.com/office/drawing/2014/main" id="{A18031D4-13FF-66CC-AC9A-EEB3FC8943C1}"/>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1" name="Equatorial Guinea">
              <a:extLst>
                <a:ext uri="{FF2B5EF4-FFF2-40B4-BE49-F238E27FC236}">
                  <a16:creationId xmlns:a16="http://schemas.microsoft.com/office/drawing/2014/main" id="{B549317B-0BFC-9754-2AD9-5B01A88E50D6}"/>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2" name="Ethiopia">
              <a:extLst>
                <a:ext uri="{FF2B5EF4-FFF2-40B4-BE49-F238E27FC236}">
                  <a16:creationId xmlns:a16="http://schemas.microsoft.com/office/drawing/2014/main" id="{39EB0096-B9E2-35A1-F807-754C33067E62}"/>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3" name="Egypt">
              <a:extLst>
                <a:ext uri="{FF2B5EF4-FFF2-40B4-BE49-F238E27FC236}">
                  <a16:creationId xmlns:a16="http://schemas.microsoft.com/office/drawing/2014/main" id="{A569F93B-8AE6-28A4-AA72-C52B210FF7DB}"/>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4" name="Djibouti">
              <a:extLst>
                <a:ext uri="{FF2B5EF4-FFF2-40B4-BE49-F238E27FC236}">
                  <a16:creationId xmlns:a16="http://schemas.microsoft.com/office/drawing/2014/main" id="{1C5E9B47-FA2F-B421-D81E-763EA6BD84AB}"/>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5" name="Democratic Republic of the Congo">
              <a:extLst>
                <a:ext uri="{FF2B5EF4-FFF2-40B4-BE49-F238E27FC236}">
                  <a16:creationId xmlns:a16="http://schemas.microsoft.com/office/drawing/2014/main" id="{61C3BBB2-7349-535C-EEEC-B62EC0E39546}"/>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6" name="Cote d'Ivoire">
              <a:extLst>
                <a:ext uri="{FF2B5EF4-FFF2-40B4-BE49-F238E27FC236}">
                  <a16:creationId xmlns:a16="http://schemas.microsoft.com/office/drawing/2014/main" id="{4587F3F7-A0B5-7293-D718-C93DCC3EFC53}"/>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7" name="Congo">
              <a:extLst>
                <a:ext uri="{FF2B5EF4-FFF2-40B4-BE49-F238E27FC236}">
                  <a16:creationId xmlns:a16="http://schemas.microsoft.com/office/drawing/2014/main" id="{87445E58-16AB-AC55-D774-CA43D4C7C21A}"/>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8" name="Chad">
              <a:extLst>
                <a:ext uri="{FF2B5EF4-FFF2-40B4-BE49-F238E27FC236}">
                  <a16:creationId xmlns:a16="http://schemas.microsoft.com/office/drawing/2014/main" id="{15D3FEB3-2AB1-FB51-1BC7-33DFBAC36EF9}"/>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9" name="Central African Republic">
              <a:extLst>
                <a:ext uri="{FF2B5EF4-FFF2-40B4-BE49-F238E27FC236}">
                  <a16:creationId xmlns:a16="http://schemas.microsoft.com/office/drawing/2014/main" id="{31568FA1-CD12-8121-04D7-D6D8693C1B1B}"/>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0" name="Cameroon">
              <a:extLst>
                <a:ext uri="{FF2B5EF4-FFF2-40B4-BE49-F238E27FC236}">
                  <a16:creationId xmlns:a16="http://schemas.microsoft.com/office/drawing/2014/main" id="{25FA6311-082C-69FA-6BF5-2AAAC4A1646C}"/>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1" name="Cabinda (Province)">
              <a:extLst>
                <a:ext uri="{FF2B5EF4-FFF2-40B4-BE49-F238E27FC236}">
                  <a16:creationId xmlns:a16="http://schemas.microsoft.com/office/drawing/2014/main" id="{5CBA4144-2607-B91E-61AB-A942627E929C}"/>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2" name="Botswana">
              <a:extLst>
                <a:ext uri="{FF2B5EF4-FFF2-40B4-BE49-F238E27FC236}">
                  <a16:creationId xmlns:a16="http://schemas.microsoft.com/office/drawing/2014/main" id="{42DFEB37-194A-9F6D-F1AF-8886C30382EF}"/>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3" name="Burundi">
              <a:extLst>
                <a:ext uri="{FF2B5EF4-FFF2-40B4-BE49-F238E27FC236}">
                  <a16:creationId xmlns:a16="http://schemas.microsoft.com/office/drawing/2014/main" id="{0A3D8E80-6EB4-8841-324E-A2564538CBBA}"/>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4" name="Burkina Faso">
              <a:extLst>
                <a:ext uri="{FF2B5EF4-FFF2-40B4-BE49-F238E27FC236}">
                  <a16:creationId xmlns:a16="http://schemas.microsoft.com/office/drawing/2014/main" id="{B4892DF0-5AA6-166A-22A6-5E6DDF11D853}"/>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5" name="Benin">
              <a:extLst>
                <a:ext uri="{FF2B5EF4-FFF2-40B4-BE49-F238E27FC236}">
                  <a16:creationId xmlns:a16="http://schemas.microsoft.com/office/drawing/2014/main" id="{EF779B9B-03C7-8023-0446-0E0B734070EB}"/>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6" name="Angola">
              <a:extLst>
                <a:ext uri="{FF2B5EF4-FFF2-40B4-BE49-F238E27FC236}">
                  <a16:creationId xmlns:a16="http://schemas.microsoft.com/office/drawing/2014/main" id="{C970D7E9-124D-F7EC-D889-B71ACE49A70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7" name="Algeria">
              <a:extLst>
                <a:ext uri="{FF2B5EF4-FFF2-40B4-BE49-F238E27FC236}">
                  <a16:creationId xmlns:a16="http://schemas.microsoft.com/office/drawing/2014/main" id="{409650AC-4B61-BC96-8427-4C1D1F0541FE}"/>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Tree>
    <p:extLst>
      <p:ext uri="{BB962C8B-B14F-4D97-AF65-F5344CB8AC3E}">
        <p14:creationId xmlns:p14="http://schemas.microsoft.com/office/powerpoint/2010/main" val="1435569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2354345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ngle image - 1 line only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3"/>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1220215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ngle image - 2 or 3 lines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536902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ngle image - 2 or 3 lines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3"/>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3987740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attern - 1 line only - Mi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36025582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attern - 2 or 3 lines - Mi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US" dirty="0"/>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2125022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02ADD0-9DEE-498A-A9F7-5ACF309A222A}"/>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 Placeholder 38">
            <a:extLst>
              <a:ext uri="{FF2B5EF4-FFF2-40B4-BE49-F238E27FC236}">
                <a16:creationId xmlns:a16="http://schemas.microsoft.com/office/drawing/2014/main" id="{F7A19D80-B581-99D7-F155-640B8E61F577}"/>
              </a:ext>
            </a:extLst>
          </p:cNvPr>
          <p:cNvSpPr>
            <a:spLocks noGrp="1"/>
          </p:cNvSpPr>
          <p:nvPr>
            <p:ph type="body" sz="quarter" idx="22" hasCustomPrompt="1"/>
          </p:nvPr>
        </p:nvSpPr>
        <p:spPr>
          <a:xfrm>
            <a:off x="0" y="6129338"/>
            <a:ext cx="2279650" cy="728662"/>
          </a:xfrm>
          <a:prstGeom prst="roundRect">
            <a:avLst>
              <a:gd name="adj" fmla="val 0"/>
            </a:avLst>
          </a:prstGeom>
          <a:solidFill>
            <a:schemeClr val="tx1"/>
          </a:solidFill>
        </p:spPr>
        <p:txBody>
          <a:bodyPr/>
          <a:lstStyle>
            <a:lvl1pPr marL="0" indent="0">
              <a:buNone/>
              <a:defRPr/>
            </a:lvl1pPr>
          </a:lstStyle>
          <a:p>
            <a:pPr lvl="0"/>
            <a:r>
              <a:rPr lang="en-US"/>
              <a:t> </a:t>
            </a:r>
            <a:endParaRPr lang="en-GB"/>
          </a:p>
        </p:txBody>
      </p:sp>
      <p:sp>
        <p:nvSpPr>
          <p:cNvPr id="6" name="Picture Placeholder 5">
            <a:extLst>
              <a:ext uri="{FF2B5EF4-FFF2-40B4-BE49-F238E27FC236}">
                <a16:creationId xmlns:a16="http://schemas.microsoft.com/office/drawing/2014/main" id="{CCB2AEB7-8E57-4C7C-2757-07E542DEE60C}"/>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ext Placeholder 9">
            <a:extLst>
              <a:ext uri="{FF2B5EF4-FFF2-40B4-BE49-F238E27FC236}">
                <a16:creationId xmlns:a16="http://schemas.microsoft.com/office/drawing/2014/main" id="{9FBC248E-2F66-88F4-B349-DEF22E5C9D62}"/>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 avenir pro 16pt</a:t>
            </a:r>
            <a:endParaRPr lang="en-GB" dirty="0"/>
          </a:p>
        </p:txBody>
      </p:sp>
      <p:sp>
        <p:nvSpPr>
          <p:cNvPr id="10" name="Text Placeholder 12">
            <a:extLst>
              <a:ext uri="{FF2B5EF4-FFF2-40B4-BE49-F238E27FC236}">
                <a16:creationId xmlns:a16="http://schemas.microsoft.com/office/drawing/2014/main" id="{08CE513E-095F-4D2D-D31A-3AB7C574662C}"/>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dirty="0"/>
              <a:t>Speaker name 15pt</a:t>
            </a: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 Placeholder 9">
            <a:extLst>
              <a:ext uri="{FF2B5EF4-FFF2-40B4-BE49-F238E27FC236}">
                <a16:creationId xmlns:a16="http://schemas.microsoft.com/office/drawing/2014/main" id="{66E3056E-0192-D10D-5108-0CD8259A2C37}"/>
              </a:ext>
            </a:extLst>
          </p:cNvPr>
          <p:cNvSpPr>
            <a:spLocks noGrp="1"/>
          </p:cNvSpPr>
          <p:nvPr>
            <p:ph type="body" sz="quarter" idx="23"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2  avenir pro 16pt</a:t>
            </a:r>
            <a:endParaRPr lang="en-GB" dirty="0"/>
          </a:p>
        </p:txBody>
      </p:sp>
      <p:sp>
        <p:nvSpPr>
          <p:cNvPr id="13" name="Text Placeholder 12">
            <a:extLst>
              <a:ext uri="{FF2B5EF4-FFF2-40B4-BE49-F238E27FC236}">
                <a16:creationId xmlns:a16="http://schemas.microsoft.com/office/drawing/2014/main" id="{04D4BE30-51E2-6478-E42F-B31BF662CE95}"/>
              </a:ext>
            </a:extLst>
          </p:cNvPr>
          <p:cNvSpPr>
            <a:spLocks noGrp="1"/>
          </p:cNvSpPr>
          <p:nvPr>
            <p:ph type="body" sz="quarter" idx="24" hasCustomPrompt="1"/>
          </p:nvPr>
        </p:nvSpPr>
        <p:spPr>
          <a:xfrm>
            <a:off x="5232400" y="2086069"/>
            <a:ext cx="2663825" cy="360362"/>
          </a:xfrm>
        </p:spPr>
        <p:txBody>
          <a:bodyPr/>
          <a:lstStyle>
            <a:lvl1pPr marL="0" indent="0">
              <a:buNone/>
              <a:defRPr/>
            </a:lvl1pPr>
          </a:lstStyle>
          <a:p>
            <a:pPr lvl="0"/>
            <a:r>
              <a:rPr lang="en-US" dirty="0"/>
              <a:t>Speaker name 15pt</a:t>
            </a:r>
            <a:endParaRPr lang="en-GB" dirty="0"/>
          </a:p>
        </p:txBody>
      </p:sp>
      <p:sp>
        <p:nvSpPr>
          <p:cNvPr id="14" name="Text Placeholder 9">
            <a:extLst>
              <a:ext uri="{FF2B5EF4-FFF2-40B4-BE49-F238E27FC236}">
                <a16:creationId xmlns:a16="http://schemas.microsoft.com/office/drawing/2014/main" id="{332F8AE1-3942-0028-AFCC-8F55C2EF8663}"/>
              </a:ext>
            </a:extLst>
          </p:cNvPr>
          <p:cNvSpPr>
            <a:spLocks noGrp="1"/>
          </p:cNvSpPr>
          <p:nvPr>
            <p:ph type="body" sz="quarter" idx="25"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3 avenir pro 16pt</a:t>
            </a:r>
            <a:endParaRPr lang="en-GB" dirty="0"/>
          </a:p>
        </p:txBody>
      </p:sp>
      <p:sp>
        <p:nvSpPr>
          <p:cNvPr id="15" name="Text Placeholder 12">
            <a:extLst>
              <a:ext uri="{FF2B5EF4-FFF2-40B4-BE49-F238E27FC236}">
                <a16:creationId xmlns:a16="http://schemas.microsoft.com/office/drawing/2014/main" id="{FD05F85E-1B55-9968-4E23-B056796E11BB}"/>
              </a:ext>
            </a:extLst>
          </p:cNvPr>
          <p:cNvSpPr>
            <a:spLocks noGrp="1"/>
          </p:cNvSpPr>
          <p:nvPr>
            <p:ph type="body" sz="quarter" idx="26" hasCustomPrompt="1"/>
          </p:nvPr>
        </p:nvSpPr>
        <p:spPr>
          <a:xfrm>
            <a:off x="5232400" y="2980625"/>
            <a:ext cx="2663825" cy="360362"/>
          </a:xfrm>
        </p:spPr>
        <p:txBody>
          <a:bodyPr/>
          <a:lstStyle>
            <a:lvl1pPr marL="0" indent="0">
              <a:buNone/>
              <a:defRPr/>
            </a:lvl1pPr>
          </a:lstStyle>
          <a:p>
            <a:pPr lvl="0"/>
            <a:r>
              <a:rPr lang="en-US" dirty="0"/>
              <a:t>Speaker name 15pt</a:t>
            </a:r>
            <a:endParaRPr lang="en-GB" dirty="0"/>
          </a:p>
        </p:txBody>
      </p:sp>
      <p:sp>
        <p:nvSpPr>
          <p:cNvPr id="16" name="Text Placeholder 9">
            <a:extLst>
              <a:ext uri="{FF2B5EF4-FFF2-40B4-BE49-F238E27FC236}">
                <a16:creationId xmlns:a16="http://schemas.microsoft.com/office/drawing/2014/main" id="{C98ED165-964A-E5D9-BE09-D60E81345036}"/>
              </a:ext>
            </a:extLst>
          </p:cNvPr>
          <p:cNvSpPr>
            <a:spLocks noGrp="1"/>
          </p:cNvSpPr>
          <p:nvPr>
            <p:ph type="body" sz="quarter" idx="27"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4 avenir pro 16pt</a:t>
            </a:r>
            <a:endParaRPr lang="en-GB" dirty="0"/>
          </a:p>
        </p:txBody>
      </p:sp>
      <p:sp>
        <p:nvSpPr>
          <p:cNvPr id="17" name="Text Placeholder 12">
            <a:extLst>
              <a:ext uri="{FF2B5EF4-FFF2-40B4-BE49-F238E27FC236}">
                <a16:creationId xmlns:a16="http://schemas.microsoft.com/office/drawing/2014/main" id="{AD252B9F-F03C-D89E-3896-3ED958EE6C63}"/>
              </a:ext>
            </a:extLst>
          </p:cNvPr>
          <p:cNvSpPr>
            <a:spLocks noGrp="1"/>
          </p:cNvSpPr>
          <p:nvPr>
            <p:ph type="body" sz="quarter" idx="28" hasCustomPrompt="1"/>
          </p:nvPr>
        </p:nvSpPr>
        <p:spPr>
          <a:xfrm>
            <a:off x="5232400" y="3881532"/>
            <a:ext cx="2663825" cy="360362"/>
          </a:xfrm>
        </p:spPr>
        <p:txBody>
          <a:bodyPr/>
          <a:lstStyle>
            <a:lvl1pPr marL="0" indent="0">
              <a:buNone/>
              <a:defRPr/>
            </a:lvl1pPr>
          </a:lstStyle>
          <a:p>
            <a:pPr lvl="0"/>
            <a:r>
              <a:rPr lang="en-US" dirty="0"/>
              <a:t>Speaker name 15pt</a:t>
            </a:r>
            <a:endParaRPr lang="en-GB" dirty="0"/>
          </a:p>
        </p:txBody>
      </p:sp>
      <p:sp>
        <p:nvSpPr>
          <p:cNvPr id="19" name="Text Placeholder 9">
            <a:extLst>
              <a:ext uri="{FF2B5EF4-FFF2-40B4-BE49-F238E27FC236}">
                <a16:creationId xmlns:a16="http://schemas.microsoft.com/office/drawing/2014/main" id="{C48CF707-7C0E-F83D-163E-ECDE1F310E62}"/>
              </a:ext>
            </a:extLst>
          </p:cNvPr>
          <p:cNvSpPr>
            <a:spLocks noGrp="1"/>
          </p:cNvSpPr>
          <p:nvPr>
            <p:ph type="body" sz="quarter" idx="29"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5 avenir pro 16pt</a:t>
            </a:r>
            <a:endParaRPr lang="en-GB" dirty="0"/>
          </a:p>
        </p:txBody>
      </p:sp>
      <p:sp>
        <p:nvSpPr>
          <p:cNvPr id="20" name="Text Placeholder 12">
            <a:extLst>
              <a:ext uri="{FF2B5EF4-FFF2-40B4-BE49-F238E27FC236}">
                <a16:creationId xmlns:a16="http://schemas.microsoft.com/office/drawing/2014/main" id="{09BF045D-2262-FB7E-6FD8-4AD04B48CED4}"/>
              </a:ext>
            </a:extLst>
          </p:cNvPr>
          <p:cNvSpPr>
            <a:spLocks noGrp="1"/>
          </p:cNvSpPr>
          <p:nvPr>
            <p:ph type="body" sz="quarter" idx="30" hasCustomPrompt="1"/>
          </p:nvPr>
        </p:nvSpPr>
        <p:spPr>
          <a:xfrm>
            <a:off x="5232400" y="4784026"/>
            <a:ext cx="2663825" cy="360362"/>
          </a:xfrm>
        </p:spPr>
        <p:txBody>
          <a:bodyPr/>
          <a:lstStyle>
            <a:lvl1pPr marL="0" indent="0">
              <a:buNone/>
              <a:defRPr/>
            </a:lvl1pPr>
          </a:lstStyle>
          <a:p>
            <a:pPr lvl="0"/>
            <a:r>
              <a:rPr lang="en-US" dirty="0"/>
              <a:t>Speaker name 15pt</a:t>
            </a:r>
            <a:endParaRPr lang="en-GB" dirty="0"/>
          </a:p>
        </p:txBody>
      </p:sp>
      <p:sp>
        <p:nvSpPr>
          <p:cNvPr id="21" name="Text Placeholder 9">
            <a:extLst>
              <a:ext uri="{FF2B5EF4-FFF2-40B4-BE49-F238E27FC236}">
                <a16:creationId xmlns:a16="http://schemas.microsoft.com/office/drawing/2014/main" id="{2D9B930D-1473-4059-32D6-E12B55C8FA32}"/>
              </a:ext>
            </a:extLst>
          </p:cNvPr>
          <p:cNvSpPr>
            <a:spLocks noGrp="1"/>
          </p:cNvSpPr>
          <p:nvPr>
            <p:ph type="body" sz="quarter" idx="31"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6 avenir pro 16pt</a:t>
            </a:r>
            <a:endParaRPr lang="en-GB" dirty="0"/>
          </a:p>
        </p:txBody>
      </p:sp>
      <p:sp>
        <p:nvSpPr>
          <p:cNvPr id="22" name="Text Placeholder 12">
            <a:extLst>
              <a:ext uri="{FF2B5EF4-FFF2-40B4-BE49-F238E27FC236}">
                <a16:creationId xmlns:a16="http://schemas.microsoft.com/office/drawing/2014/main" id="{4C799A89-E821-6A8F-48C5-F0EE4FDFA239}"/>
              </a:ext>
            </a:extLst>
          </p:cNvPr>
          <p:cNvSpPr>
            <a:spLocks noGrp="1"/>
          </p:cNvSpPr>
          <p:nvPr>
            <p:ph type="body" sz="quarter" idx="32" hasCustomPrompt="1"/>
          </p:nvPr>
        </p:nvSpPr>
        <p:spPr>
          <a:xfrm>
            <a:off x="5232400" y="5681757"/>
            <a:ext cx="2663825" cy="360362"/>
          </a:xfrm>
        </p:spPr>
        <p:txBody>
          <a:bodyPr/>
          <a:lstStyle>
            <a:lvl1pPr marL="0" indent="0">
              <a:buNone/>
              <a:defRPr/>
            </a:lvl1pPr>
          </a:lstStyle>
          <a:p>
            <a:pPr lvl="0"/>
            <a:r>
              <a:rPr lang="en-US" dirty="0"/>
              <a:t>Speaker name 15pt</a:t>
            </a:r>
            <a:endParaRPr lang="en-GB" dirty="0"/>
          </a:p>
        </p:txBody>
      </p:sp>
      <p:sp>
        <p:nvSpPr>
          <p:cNvPr id="23" name="Text Placeholder 9">
            <a:extLst>
              <a:ext uri="{FF2B5EF4-FFF2-40B4-BE49-F238E27FC236}">
                <a16:creationId xmlns:a16="http://schemas.microsoft.com/office/drawing/2014/main" id="{FE3181D5-064C-4E3D-C1ED-EB46C7AB7560}"/>
              </a:ext>
            </a:extLst>
          </p:cNvPr>
          <p:cNvSpPr>
            <a:spLocks noGrp="1"/>
          </p:cNvSpPr>
          <p:nvPr>
            <p:ph type="body" sz="quarter" idx="33"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7 avenir pro 16pt</a:t>
            </a:r>
            <a:endParaRPr lang="en-GB" dirty="0"/>
          </a:p>
        </p:txBody>
      </p:sp>
      <p:sp>
        <p:nvSpPr>
          <p:cNvPr id="24" name="Text Placeholder 12">
            <a:extLst>
              <a:ext uri="{FF2B5EF4-FFF2-40B4-BE49-F238E27FC236}">
                <a16:creationId xmlns:a16="http://schemas.microsoft.com/office/drawing/2014/main" id="{887707A4-5FBC-3599-C170-461C8B8DCEA1}"/>
              </a:ext>
            </a:extLst>
          </p:cNvPr>
          <p:cNvSpPr>
            <a:spLocks noGrp="1"/>
          </p:cNvSpPr>
          <p:nvPr>
            <p:ph type="body" sz="quarter" idx="34" hasCustomPrompt="1"/>
          </p:nvPr>
        </p:nvSpPr>
        <p:spPr>
          <a:xfrm>
            <a:off x="8975725" y="1181195"/>
            <a:ext cx="2663825" cy="360362"/>
          </a:xfrm>
        </p:spPr>
        <p:txBody>
          <a:bodyPr/>
          <a:lstStyle>
            <a:lvl1pPr marL="0" indent="0">
              <a:buNone/>
              <a:defRPr/>
            </a:lvl1pPr>
          </a:lstStyle>
          <a:p>
            <a:pPr lvl="0"/>
            <a:r>
              <a:rPr lang="en-US" dirty="0"/>
              <a:t>Speaker name 15pt</a:t>
            </a:r>
            <a:endParaRPr lang="en-GB" dirty="0"/>
          </a:p>
        </p:txBody>
      </p:sp>
      <p:sp>
        <p:nvSpPr>
          <p:cNvPr id="25" name="Text Placeholder 9">
            <a:extLst>
              <a:ext uri="{FF2B5EF4-FFF2-40B4-BE49-F238E27FC236}">
                <a16:creationId xmlns:a16="http://schemas.microsoft.com/office/drawing/2014/main" id="{E678F9FE-AD12-0AAD-95ED-6D568DD4D99E}"/>
              </a:ext>
            </a:extLst>
          </p:cNvPr>
          <p:cNvSpPr>
            <a:spLocks noGrp="1"/>
          </p:cNvSpPr>
          <p:nvPr>
            <p:ph type="body" sz="quarter" idx="35"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8  avenir pro 16pt</a:t>
            </a:r>
            <a:endParaRPr lang="en-GB" dirty="0"/>
          </a:p>
        </p:txBody>
      </p:sp>
      <p:sp>
        <p:nvSpPr>
          <p:cNvPr id="26" name="Text Placeholder 12">
            <a:extLst>
              <a:ext uri="{FF2B5EF4-FFF2-40B4-BE49-F238E27FC236}">
                <a16:creationId xmlns:a16="http://schemas.microsoft.com/office/drawing/2014/main" id="{CEB95295-D044-9E82-AB0C-3A300CA874BC}"/>
              </a:ext>
            </a:extLst>
          </p:cNvPr>
          <p:cNvSpPr>
            <a:spLocks noGrp="1"/>
          </p:cNvSpPr>
          <p:nvPr>
            <p:ph type="body" sz="quarter" idx="36" hasCustomPrompt="1"/>
          </p:nvPr>
        </p:nvSpPr>
        <p:spPr>
          <a:xfrm>
            <a:off x="8975725" y="2086069"/>
            <a:ext cx="2663825" cy="360362"/>
          </a:xfrm>
        </p:spPr>
        <p:txBody>
          <a:bodyPr/>
          <a:lstStyle>
            <a:lvl1pPr marL="0" indent="0">
              <a:buNone/>
              <a:defRPr/>
            </a:lvl1pPr>
          </a:lstStyle>
          <a:p>
            <a:pPr lvl="0"/>
            <a:r>
              <a:rPr lang="en-US" dirty="0"/>
              <a:t>Speaker name 15pt</a:t>
            </a:r>
            <a:endParaRPr lang="en-GB" dirty="0"/>
          </a:p>
        </p:txBody>
      </p:sp>
      <p:sp>
        <p:nvSpPr>
          <p:cNvPr id="27" name="Text Placeholder 9">
            <a:extLst>
              <a:ext uri="{FF2B5EF4-FFF2-40B4-BE49-F238E27FC236}">
                <a16:creationId xmlns:a16="http://schemas.microsoft.com/office/drawing/2014/main" id="{698AB5D8-1878-07A9-98F8-8537AC7953DB}"/>
              </a:ext>
            </a:extLst>
          </p:cNvPr>
          <p:cNvSpPr>
            <a:spLocks noGrp="1"/>
          </p:cNvSpPr>
          <p:nvPr>
            <p:ph type="body" sz="quarter" idx="37"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9 avenir pro 16pt</a:t>
            </a:r>
            <a:endParaRPr lang="en-GB" dirty="0"/>
          </a:p>
        </p:txBody>
      </p:sp>
      <p:sp>
        <p:nvSpPr>
          <p:cNvPr id="28" name="Text Placeholder 12">
            <a:extLst>
              <a:ext uri="{FF2B5EF4-FFF2-40B4-BE49-F238E27FC236}">
                <a16:creationId xmlns:a16="http://schemas.microsoft.com/office/drawing/2014/main" id="{95F9545A-C956-A8AD-7A23-338AED072AAA}"/>
              </a:ext>
            </a:extLst>
          </p:cNvPr>
          <p:cNvSpPr>
            <a:spLocks noGrp="1"/>
          </p:cNvSpPr>
          <p:nvPr>
            <p:ph type="body" sz="quarter" idx="38" hasCustomPrompt="1"/>
          </p:nvPr>
        </p:nvSpPr>
        <p:spPr>
          <a:xfrm>
            <a:off x="8975725" y="2980625"/>
            <a:ext cx="2663825" cy="360362"/>
          </a:xfrm>
        </p:spPr>
        <p:txBody>
          <a:bodyPr/>
          <a:lstStyle>
            <a:lvl1pPr marL="0" indent="0">
              <a:buNone/>
              <a:defRPr/>
            </a:lvl1pPr>
          </a:lstStyle>
          <a:p>
            <a:pPr lvl="0"/>
            <a:r>
              <a:rPr lang="en-US" dirty="0"/>
              <a:t>Speaker name 15pt</a:t>
            </a:r>
            <a:endParaRPr lang="en-GB" dirty="0"/>
          </a:p>
        </p:txBody>
      </p:sp>
      <p:sp>
        <p:nvSpPr>
          <p:cNvPr id="29" name="Text Placeholder 9">
            <a:extLst>
              <a:ext uri="{FF2B5EF4-FFF2-40B4-BE49-F238E27FC236}">
                <a16:creationId xmlns:a16="http://schemas.microsoft.com/office/drawing/2014/main" id="{AEBB88C8-6C9C-184D-0EEC-1914E14B8790}"/>
              </a:ext>
            </a:extLst>
          </p:cNvPr>
          <p:cNvSpPr>
            <a:spLocks noGrp="1"/>
          </p:cNvSpPr>
          <p:nvPr>
            <p:ph type="body" sz="quarter" idx="39"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10 avenir pro 16pt</a:t>
            </a:r>
            <a:endParaRPr lang="en-GB" dirty="0"/>
          </a:p>
        </p:txBody>
      </p:sp>
      <p:sp>
        <p:nvSpPr>
          <p:cNvPr id="30" name="Text Placeholder 12">
            <a:extLst>
              <a:ext uri="{FF2B5EF4-FFF2-40B4-BE49-F238E27FC236}">
                <a16:creationId xmlns:a16="http://schemas.microsoft.com/office/drawing/2014/main" id="{35537EF2-6699-95B2-45EC-E4D83E1D3AA8}"/>
              </a:ext>
            </a:extLst>
          </p:cNvPr>
          <p:cNvSpPr>
            <a:spLocks noGrp="1"/>
          </p:cNvSpPr>
          <p:nvPr>
            <p:ph type="body" sz="quarter" idx="40" hasCustomPrompt="1"/>
          </p:nvPr>
        </p:nvSpPr>
        <p:spPr>
          <a:xfrm>
            <a:off x="8975725" y="3881532"/>
            <a:ext cx="2663825" cy="360362"/>
          </a:xfrm>
        </p:spPr>
        <p:txBody>
          <a:bodyPr/>
          <a:lstStyle>
            <a:lvl1pPr marL="0" indent="0">
              <a:buNone/>
              <a:defRPr/>
            </a:lvl1pPr>
          </a:lstStyle>
          <a:p>
            <a:pPr lvl="0"/>
            <a:r>
              <a:rPr lang="en-US" dirty="0"/>
              <a:t>Speaker name 15pt</a:t>
            </a:r>
            <a:endParaRPr lang="en-GB" dirty="0"/>
          </a:p>
        </p:txBody>
      </p:sp>
      <p:sp>
        <p:nvSpPr>
          <p:cNvPr id="31" name="Text Placeholder 9">
            <a:extLst>
              <a:ext uri="{FF2B5EF4-FFF2-40B4-BE49-F238E27FC236}">
                <a16:creationId xmlns:a16="http://schemas.microsoft.com/office/drawing/2014/main" id="{50C6B4FF-3190-F297-E4E8-94EF25BF6C39}"/>
              </a:ext>
            </a:extLst>
          </p:cNvPr>
          <p:cNvSpPr>
            <a:spLocks noGrp="1"/>
          </p:cNvSpPr>
          <p:nvPr>
            <p:ph type="body" sz="quarter" idx="41"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11 avenir pro 16pt</a:t>
            </a:r>
            <a:endParaRPr lang="en-GB" dirty="0"/>
          </a:p>
        </p:txBody>
      </p:sp>
      <p:sp>
        <p:nvSpPr>
          <p:cNvPr id="32" name="Text Placeholder 12">
            <a:extLst>
              <a:ext uri="{FF2B5EF4-FFF2-40B4-BE49-F238E27FC236}">
                <a16:creationId xmlns:a16="http://schemas.microsoft.com/office/drawing/2014/main" id="{5FE8E864-9C94-F9D6-0B26-51A37EA9AC41}"/>
              </a:ext>
            </a:extLst>
          </p:cNvPr>
          <p:cNvSpPr>
            <a:spLocks noGrp="1"/>
          </p:cNvSpPr>
          <p:nvPr>
            <p:ph type="body" sz="quarter" idx="42" hasCustomPrompt="1"/>
          </p:nvPr>
        </p:nvSpPr>
        <p:spPr>
          <a:xfrm>
            <a:off x="8975725" y="4784026"/>
            <a:ext cx="2663825" cy="360362"/>
          </a:xfrm>
        </p:spPr>
        <p:txBody>
          <a:bodyPr/>
          <a:lstStyle>
            <a:lvl1pPr marL="0" indent="0">
              <a:buNone/>
              <a:defRPr/>
            </a:lvl1pPr>
          </a:lstStyle>
          <a:p>
            <a:pPr lvl="0"/>
            <a:r>
              <a:rPr lang="en-US" dirty="0"/>
              <a:t>Speaker name 15pt</a:t>
            </a:r>
            <a:endParaRPr lang="en-GB" dirty="0"/>
          </a:p>
        </p:txBody>
      </p:sp>
      <p:sp>
        <p:nvSpPr>
          <p:cNvPr id="33" name="Text Placeholder 9">
            <a:extLst>
              <a:ext uri="{FF2B5EF4-FFF2-40B4-BE49-F238E27FC236}">
                <a16:creationId xmlns:a16="http://schemas.microsoft.com/office/drawing/2014/main" id="{C254DCA2-45BA-29E1-27BE-C4D3E13FA96D}"/>
              </a:ext>
            </a:extLst>
          </p:cNvPr>
          <p:cNvSpPr>
            <a:spLocks noGrp="1"/>
          </p:cNvSpPr>
          <p:nvPr>
            <p:ph type="body" sz="quarter" idx="43"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12 avenir pro 16pt</a:t>
            </a:r>
            <a:endParaRPr lang="en-GB" dirty="0"/>
          </a:p>
        </p:txBody>
      </p:sp>
      <p:sp>
        <p:nvSpPr>
          <p:cNvPr id="34" name="Text Placeholder 12">
            <a:extLst>
              <a:ext uri="{FF2B5EF4-FFF2-40B4-BE49-F238E27FC236}">
                <a16:creationId xmlns:a16="http://schemas.microsoft.com/office/drawing/2014/main" id="{AD1A3EA6-8F35-336E-CCFA-19D6D38ED813}"/>
              </a:ext>
            </a:extLst>
          </p:cNvPr>
          <p:cNvSpPr>
            <a:spLocks noGrp="1"/>
          </p:cNvSpPr>
          <p:nvPr>
            <p:ph type="body" sz="quarter" idx="44" hasCustomPrompt="1"/>
          </p:nvPr>
        </p:nvSpPr>
        <p:spPr>
          <a:xfrm>
            <a:off x="8975725" y="5681757"/>
            <a:ext cx="2663825" cy="360362"/>
          </a:xfrm>
        </p:spPr>
        <p:txBody>
          <a:bodyPr/>
          <a:lstStyle>
            <a:lvl1pPr marL="0" indent="0">
              <a:buNone/>
              <a:defRPr/>
            </a:lvl1pPr>
          </a:lstStyle>
          <a:p>
            <a:pPr lvl="0"/>
            <a:r>
              <a:rPr lang="en-US" dirty="0"/>
              <a:t>Speaker name 15pt</a:t>
            </a:r>
            <a:endParaRPr lang="en-GB" dirty="0"/>
          </a:p>
        </p:txBody>
      </p:sp>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Agenda</a:t>
            </a:r>
          </a:p>
        </p:txBody>
      </p:sp>
    </p:spTree>
    <p:extLst>
      <p:ext uri="{BB962C8B-B14F-4D97-AF65-F5344CB8AC3E}">
        <p14:creationId xmlns:p14="http://schemas.microsoft.com/office/powerpoint/2010/main" val="26173548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attern - 1 line only - Citru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3"/>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2983856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attern - 2 or 3 lines - Citru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3"/>
                </a:solidFill>
                <a:latin typeface="+mj-lt"/>
              </a:defRPr>
            </a:lvl1pPr>
          </a:lstStyle>
          <a:p>
            <a:pPr lvl="0"/>
            <a:r>
              <a:rPr lang="en-US" dirty="0"/>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3184613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0:50 - 1 line only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1"/>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30794397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0:50 - 2 or 3 lines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1"/>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41298488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0:50 - 1 lne only - Citrus">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3"/>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21384303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0:50 - 2 or 3 lines - Citrus">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3"/>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b"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16290269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02 Title and Content">
    <p:spTree>
      <p:nvGrpSpPr>
        <p:cNvPr id="1" name=""/>
        <p:cNvGrpSpPr/>
        <p:nvPr/>
      </p:nvGrpSpPr>
      <p:grpSpPr>
        <a:xfrm>
          <a:off x="0" y="0"/>
          <a:ext cx="0" cy="0"/>
          <a:chOff x="0" y="0"/>
          <a:chExt cx="0" cy="0"/>
        </a:xfrm>
      </p:grpSpPr>
      <p:sp>
        <p:nvSpPr>
          <p:cNvPr id="10" name="מלבן 9"/>
          <p:cNvSpPr/>
          <p:nvPr userDrawn="1"/>
        </p:nvSpPr>
        <p:spPr>
          <a:xfrm>
            <a:off x="-11929" y="10800"/>
            <a:ext cx="12203929" cy="657002"/>
          </a:xfrm>
          <a:prstGeom prst="rect">
            <a:avLst/>
          </a:prstGeom>
          <a:gradFill flip="none" rotWithShape="1">
            <a:gsLst>
              <a:gs pos="0">
                <a:srgbClr val="A5A5A5">
                  <a:lumMod val="5000"/>
                  <a:lumOff val="95000"/>
                  <a:alpha val="12000"/>
                </a:srgbClr>
              </a:gs>
              <a:gs pos="66000">
                <a:srgbClr val="A5A5A5">
                  <a:lumMod val="45000"/>
                  <a:lumOff val="55000"/>
                  <a:alpha val="30000"/>
                </a:srgbClr>
              </a:gs>
              <a:gs pos="83000">
                <a:srgbClr val="A5A5A5">
                  <a:lumMod val="45000"/>
                  <a:lumOff val="55000"/>
                  <a:alpha val="47000"/>
                </a:srgbClr>
              </a:gs>
              <a:gs pos="100000">
                <a:srgbClr val="A5A5A5">
                  <a:lumMod val="30000"/>
                  <a:lumOff val="70000"/>
                  <a:alpha val="54000"/>
                </a:srgbClr>
              </a:gs>
            </a:gsLst>
            <a:lin ang="5400000" scaled="1"/>
            <a:tileRect/>
          </a:gra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prstClr val="white"/>
              </a:solidFill>
              <a:effectLst/>
              <a:uLnTx/>
              <a:uFillTx/>
              <a:latin typeface="+mn-lt"/>
            </a:endParaRPr>
          </a:p>
        </p:txBody>
      </p:sp>
      <p:sp>
        <p:nvSpPr>
          <p:cNvPr id="7" name="מלבן 6"/>
          <p:cNvSpPr/>
          <p:nvPr userDrawn="1"/>
        </p:nvSpPr>
        <p:spPr>
          <a:xfrm>
            <a:off x="1" y="6579736"/>
            <a:ext cx="10541769" cy="290945"/>
          </a:xfrm>
          <a:prstGeom prst="rect">
            <a:avLst/>
          </a:prstGeom>
          <a:solidFill>
            <a:srgbClr val="313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rgbClr val="787878"/>
                </a:solidFill>
                <a:latin typeface="+mn-lt"/>
                <a:cs typeface="Arial" pitchFamily="34" charset="0"/>
              </a:rPr>
              <a:t>© 2017 Ex Libris | Confidential &amp; Proprietary</a:t>
            </a:r>
            <a:endParaRPr lang="en-US" sz="1000" dirty="0">
              <a:solidFill>
                <a:srgbClr val="787878"/>
              </a:solidFill>
              <a:latin typeface="+mn-lt"/>
            </a:endParaRPr>
          </a:p>
        </p:txBody>
      </p:sp>
      <p:sp>
        <p:nvSpPr>
          <p:cNvPr id="11" name="מלבן 10"/>
          <p:cNvSpPr/>
          <p:nvPr userDrawn="1"/>
        </p:nvSpPr>
        <p:spPr>
          <a:xfrm>
            <a:off x="-5965" y="182520"/>
            <a:ext cx="425065" cy="290945"/>
          </a:xfrm>
          <a:prstGeom prst="rect">
            <a:avLst/>
          </a:prstGeom>
          <a:solidFill>
            <a:srgbClr val="313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12" name="מלבן 11"/>
          <p:cNvSpPr/>
          <p:nvPr userDrawn="1"/>
        </p:nvSpPr>
        <p:spPr>
          <a:xfrm>
            <a:off x="-5965" y="657002"/>
            <a:ext cx="12197965" cy="10800"/>
          </a:xfrm>
          <a:prstGeom prst="rect">
            <a:avLst/>
          </a:prstGeom>
          <a:gradFill flip="none" rotWithShape="1">
            <a:gsLst>
              <a:gs pos="12000">
                <a:srgbClr val="7200D1"/>
              </a:gs>
              <a:gs pos="0">
                <a:srgbClr val="A22DE8"/>
              </a:gs>
              <a:gs pos="34500">
                <a:srgbClr val="399CDB"/>
              </a:gs>
              <a:gs pos="22000">
                <a:srgbClr val="000086"/>
              </a:gs>
              <a:gs pos="47000">
                <a:srgbClr val="00E9E8"/>
              </a:gs>
              <a:gs pos="68000">
                <a:srgbClr val="B1F900"/>
              </a:gs>
              <a:gs pos="59000">
                <a:srgbClr val="11B920"/>
              </a:gs>
              <a:gs pos="80000">
                <a:srgbClr val="FFFF00"/>
              </a:gs>
              <a:gs pos="89000">
                <a:srgbClr val="FFAB00"/>
              </a:gs>
              <a:gs pos="100000">
                <a:srgbClr val="FF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2" name="Title 1"/>
          <p:cNvSpPr>
            <a:spLocks noGrp="1"/>
          </p:cNvSpPr>
          <p:nvPr>
            <p:ph type="title" hasCustomPrompt="1"/>
          </p:nvPr>
        </p:nvSpPr>
        <p:spPr/>
        <p:txBody>
          <a:bodyPr/>
          <a:lstStyle>
            <a:lvl1pPr>
              <a:defRPr>
                <a:solidFill>
                  <a:srgbClr val="313133"/>
                </a:solidFill>
                <a:latin typeface="+mn-lt"/>
              </a:defRPr>
            </a:lvl1pPr>
          </a:lstStyle>
          <a:p>
            <a:r>
              <a:rPr lang="en-US" dirty="0"/>
              <a:t>Edit Title</a:t>
            </a:r>
          </a:p>
        </p:txBody>
      </p:sp>
      <p:sp>
        <p:nvSpPr>
          <p:cNvPr id="3" name="Content Placeholder 2"/>
          <p:cNvSpPr>
            <a:spLocks noGrp="1"/>
          </p:cNvSpPr>
          <p:nvPr>
            <p:ph idx="1" hasCustomPrompt="1"/>
          </p:nvPr>
        </p:nvSpPr>
        <p:spPr>
          <a:xfrm>
            <a:off x="552059" y="752605"/>
            <a:ext cx="11042780" cy="5528122"/>
          </a:xfrm>
        </p:spPr>
        <p:txBody>
          <a:bodyPr/>
          <a:lstStyle>
            <a:lvl1pPr>
              <a:lnSpc>
                <a:spcPct val="100000"/>
              </a:lnSpc>
              <a:spcBef>
                <a:spcPts val="0"/>
              </a:spcBef>
              <a:spcAft>
                <a:spcPts val="0"/>
              </a:spcAft>
              <a:defRPr>
                <a:latin typeface="+mn-lt"/>
              </a:defRPr>
            </a:lvl1pPr>
            <a:lvl2pPr>
              <a:lnSpc>
                <a:spcPct val="100000"/>
              </a:lnSpc>
              <a:spcBef>
                <a:spcPts val="0"/>
              </a:spcBef>
              <a:spcAft>
                <a:spcPts val="0"/>
              </a:spcAft>
              <a:defRPr baseline="0">
                <a:latin typeface="+mn-lt"/>
              </a:defRPr>
            </a:lvl2pPr>
            <a:lvl3pPr>
              <a:lnSpc>
                <a:spcPct val="100000"/>
              </a:lnSpc>
              <a:spcBef>
                <a:spcPts val="0"/>
              </a:spcBef>
              <a:spcAft>
                <a:spcPts val="0"/>
              </a:spcAft>
              <a:defRPr>
                <a:latin typeface="+mn-lt"/>
              </a:defRPr>
            </a:lvl3pPr>
            <a:lvl4pPr>
              <a:lnSpc>
                <a:spcPct val="100000"/>
              </a:lnSpc>
              <a:spcBef>
                <a:spcPts val="0"/>
              </a:spcBef>
              <a:spcAft>
                <a:spcPts val="0"/>
              </a:spcAft>
              <a:defRPr>
                <a:latin typeface="+mn-lt"/>
              </a:defRPr>
            </a:lvl4pPr>
          </a:lstStyle>
          <a:p>
            <a:pPr lvl="0"/>
            <a:r>
              <a:rPr lang="en-US" dirty="0"/>
              <a:t>Edit style</a:t>
            </a:r>
            <a:endParaRPr lang="he-IL" dirty="0"/>
          </a:p>
          <a:p>
            <a:pPr lvl="1"/>
            <a:r>
              <a:rPr lang="en-US" dirty="0"/>
              <a:t>Edit style – 2nd level  </a:t>
            </a:r>
            <a:endParaRPr lang="he-IL" dirty="0"/>
          </a:p>
        </p:txBody>
      </p:sp>
      <p:sp>
        <p:nvSpPr>
          <p:cNvPr id="6" name="Slide Number Placeholder 5"/>
          <p:cNvSpPr>
            <a:spLocks noGrp="1"/>
          </p:cNvSpPr>
          <p:nvPr>
            <p:ph type="sldNum" sz="quarter" idx="12"/>
          </p:nvPr>
        </p:nvSpPr>
        <p:spPr>
          <a:xfrm>
            <a:off x="5385944" y="6543600"/>
            <a:ext cx="1424269" cy="360000"/>
          </a:xfrm>
        </p:spPr>
        <p:txBody>
          <a:bodyPr/>
          <a:lstStyle>
            <a:lvl1pPr>
              <a:defRPr b="0">
                <a:solidFill>
                  <a:srgbClr val="787878"/>
                </a:solidFill>
                <a:latin typeface="+mn-lt"/>
              </a:defRPr>
            </a:lvl1p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08911119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41335901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attern - Agenda">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4E2632-8F02-C7D9-5AF7-6BEC26E5C184}"/>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dark, lit, white, light&#10;&#10;Description automatically generated">
            <a:extLst>
              <a:ext uri="{FF2B5EF4-FFF2-40B4-BE49-F238E27FC236}">
                <a16:creationId xmlns:a16="http://schemas.microsoft.com/office/drawing/2014/main" id="{0F9FE3F0-D6BD-926A-6E2D-B032C03D6E7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4" name="Text Placeholder 12">
            <a:extLst>
              <a:ext uri="{FF2B5EF4-FFF2-40B4-BE49-F238E27FC236}">
                <a16:creationId xmlns:a16="http://schemas.microsoft.com/office/drawing/2014/main" id="{582C109F-2D11-753A-150B-0B8497334DCF}"/>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Agenda</a:t>
            </a:r>
          </a:p>
        </p:txBody>
      </p:sp>
      <p:sp>
        <p:nvSpPr>
          <p:cNvPr id="5" name="Text Placeholder 9">
            <a:extLst>
              <a:ext uri="{FF2B5EF4-FFF2-40B4-BE49-F238E27FC236}">
                <a16:creationId xmlns:a16="http://schemas.microsoft.com/office/drawing/2014/main" id="{224AB23C-E3D6-F803-06B5-69DFB7686EE0}"/>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gn="l">
              <a:lnSpc>
                <a:spcPct val="90000"/>
              </a:lnSpc>
              <a:buNone/>
              <a:defRPr sz="1600">
                <a:solidFill>
                  <a:schemeClr val="accent1"/>
                </a:solidFill>
                <a:latin typeface="+mj-lt"/>
              </a:defRPr>
            </a:lvl1pPr>
          </a:lstStyle>
          <a:p>
            <a:pPr lvl="0"/>
            <a:r>
              <a:rPr lang="en-US"/>
              <a:t>Section 1 Avenir Pro 16pt</a:t>
            </a:r>
            <a:endParaRPr lang="en-GB"/>
          </a:p>
        </p:txBody>
      </p:sp>
      <p:sp>
        <p:nvSpPr>
          <p:cNvPr id="7" name="Text Placeholder 12">
            <a:extLst>
              <a:ext uri="{FF2B5EF4-FFF2-40B4-BE49-F238E27FC236}">
                <a16:creationId xmlns:a16="http://schemas.microsoft.com/office/drawing/2014/main" id="{CFD8C161-6DEE-44CA-4816-C87D49235C5B}"/>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a:t>Speaker Name 15pt</a:t>
            </a:r>
            <a:endParaRPr lang="en-GB"/>
          </a:p>
        </p:txBody>
      </p:sp>
      <p:pic>
        <p:nvPicPr>
          <p:cNvPr id="8" name="Graphic 7">
            <a:extLst>
              <a:ext uri="{FF2B5EF4-FFF2-40B4-BE49-F238E27FC236}">
                <a16:creationId xmlns:a16="http://schemas.microsoft.com/office/drawing/2014/main" id="{683B4F17-A8E8-06EC-5129-E0F19DCF3CE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9" name="Rectangle 8">
            <a:extLst>
              <a:ext uri="{FF2B5EF4-FFF2-40B4-BE49-F238E27FC236}">
                <a16:creationId xmlns:a16="http://schemas.microsoft.com/office/drawing/2014/main" id="{03DD3E6B-206F-FAC6-8C8E-DDA4D7EBEFC4}"/>
              </a:ext>
            </a:extLst>
          </p:cNvPr>
          <p:cNvSpPr/>
          <p:nvPr userDrawn="1"/>
        </p:nvSpPr>
        <p:spPr>
          <a:xfrm>
            <a:off x="10848975" y="6308725"/>
            <a:ext cx="1343025" cy="54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EE60A789-4D6E-30A6-6DA8-9F305B73A5EE}"/>
              </a:ext>
            </a:extLst>
          </p:cNvPr>
          <p:cNvSpPr>
            <a:spLocks noGrp="1"/>
          </p:cNvSpPr>
          <p:nvPr>
            <p:ph type="body" sz="quarter" idx="22"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2  Avenir Pro 16pt</a:t>
            </a:r>
            <a:endParaRPr lang="en-GB"/>
          </a:p>
        </p:txBody>
      </p:sp>
      <p:sp>
        <p:nvSpPr>
          <p:cNvPr id="11" name="Text Placeholder 12">
            <a:extLst>
              <a:ext uri="{FF2B5EF4-FFF2-40B4-BE49-F238E27FC236}">
                <a16:creationId xmlns:a16="http://schemas.microsoft.com/office/drawing/2014/main" id="{8FDC29EA-BD5F-116B-F30C-12BEC33CA6C7}"/>
              </a:ext>
            </a:extLst>
          </p:cNvPr>
          <p:cNvSpPr>
            <a:spLocks noGrp="1"/>
          </p:cNvSpPr>
          <p:nvPr>
            <p:ph type="body" sz="quarter" idx="23" hasCustomPrompt="1"/>
          </p:nvPr>
        </p:nvSpPr>
        <p:spPr>
          <a:xfrm>
            <a:off x="5232400" y="2086069"/>
            <a:ext cx="2663825" cy="360362"/>
          </a:xfrm>
        </p:spPr>
        <p:txBody>
          <a:bodyPr/>
          <a:lstStyle>
            <a:lvl1pPr marL="0" indent="0">
              <a:buNone/>
              <a:defRPr/>
            </a:lvl1pPr>
          </a:lstStyle>
          <a:p>
            <a:pPr lvl="0"/>
            <a:r>
              <a:rPr lang="en-US"/>
              <a:t>Speaker Name 15pt</a:t>
            </a:r>
            <a:endParaRPr lang="en-GB"/>
          </a:p>
        </p:txBody>
      </p:sp>
      <p:sp>
        <p:nvSpPr>
          <p:cNvPr id="12" name="Text Placeholder 9">
            <a:extLst>
              <a:ext uri="{FF2B5EF4-FFF2-40B4-BE49-F238E27FC236}">
                <a16:creationId xmlns:a16="http://schemas.microsoft.com/office/drawing/2014/main" id="{EF6F2E8C-B48C-517A-F065-06A432F6B013}"/>
              </a:ext>
            </a:extLst>
          </p:cNvPr>
          <p:cNvSpPr>
            <a:spLocks noGrp="1"/>
          </p:cNvSpPr>
          <p:nvPr>
            <p:ph type="body" sz="quarter" idx="24"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3 Avenir Pro 16pt</a:t>
            </a:r>
            <a:endParaRPr lang="en-GB"/>
          </a:p>
        </p:txBody>
      </p:sp>
      <p:sp>
        <p:nvSpPr>
          <p:cNvPr id="13" name="Text Placeholder 12">
            <a:extLst>
              <a:ext uri="{FF2B5EF4-FFF2-40B4-BE49-F238E27FC236}">
                <a16:creationId xmlns:a16="http://schemas.microsoft.com/office/drawing/2014/main" id="{B58126D8-98A4-E17B-3B84-3EF5242D4F47}"/>
              </a:ext>
            </a:extLst>
          </p:cNvPr>
          <p:cNvSpPr>
            <a:spLocks noGrp="1"/>
          </p:cNvSpPr>
          <p:nvPr>
            <p:ph type="body" sz="quarter" idx="25" hasCustomPrompt="1"/>
          </p:nvPr>
        </p:nvSpPr>
        <p:spPr>
          <a:xfrm>
            <a:off x="5232400" y="2980625"/>
            <a:ext cx="2663825" cy="360362"/>
          </a:xfrm>
        </p:spPr>
        <p:txBody>
          <a:bodyPr/>
          <a:lstStyle>
            <a:lvl1pPr marL="0" indent="0">
              <a:buNone/>
              <a:defRPr/>
            </a:lvl1pPr>
          </a:lstStyle>
          <a:p>
            <a:pPr lvl="0"/>
            <a:r>
              <a:rPr lang="en-US"/>
              <a:t>Speaker Name 15pt</a:t>
            </a:r>
            <a:endParaRPr lang="en-GB"/>
          </a:p>
        </p:txBody>
      </p:sp>
      <p:sp>
        <p:nvSpPr>
          <p:cNvPr id="14" name="Text Placeholder 9">
            <a:extLst>
              <a:ext uri="{FF2B5EF4-FFF2-40B4-BE49-F238E27FC236}">
                <a16:creationId xmlns:a16="http://schemas.microsoft.com/office/drawing/2014/main" id="{1ED0FCF5-1C60-5F8D-1027-F4241D9D40C9}"/>
              </a:ext>
            </a:extLst>
          </p:cNvPr>
          <p:cNvSpPr>
            <a:spLocks noGrp="1"/>
          </p:cNvSpPr>
          <p:nvPr>
            <p:ph type="body" sz="quarter" idx="26"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4 Avenir Pro 16pt</a:t>
            </a:r>
            <a:endParaRPr lang="en-GB"/>
          </a:p>
        </p:txBody>
      </p:sp>
      <p:sp>
        <p:nvSpPr>
          <p:cNvPr id="15" name="Text Placeholder 12">
            <a:extLst>
              <a:ext uri="{FF2B5EF4-FFF2-40B4-BE49-F238E27FC236}">
                <a16:creationId xmlns:a16="http://schemas.microsoft.com/office/drawing/2014/main" id="{2F51B631-62B9-E5D7-35B4-08C03D9E119C}"/>
              </a:ext>
            </a:extLst>
          </p:cNvPr>
          <p:cNvSpPr>
            <a:spLocks noGrp="1"/>
          </p:cNvSpPr>
          <p:nvPr>
            <p:ph type="body" sz="quarter" idx="27" hasCustomPrompt="1"/>
          </p:nvPr>
        </p:nvSpPr>
        <p:spPr>
          <a:xfrm>
            <a:off x="5232400" y="3881532"/>
            <a:ext cx="2663825" cy="360362"/>
          </a:xfrm>
        </p:spPr>
        <p:txBody>
          <a:bodyPr/>
          <a:lstStyle>
            <a:lvl1pPr marL="0" indent="0">
              <a:buNone/>
              <a:defRPr/>
            </a:lvl1pPr>
          </a:lstStyle>
          <a:p>
            <a:pPr lvl="0"/>
            <a:r>
              <a:rPr lang="en-US"/>
              <a:t>Speaker Name 15pt</a:t>
            </a:r>
            <a:endParaRPr lang="en-GB"/>
          </a:p>
        </p:txBody>
      </p:sp>
      <p:sp>
        <p:nvSpPr>
          <p:cNvPr id="16" name="Text Placeholder 9">
            <a:extLst>
              <a:ext uri="{FF2B5EF4-FFF2-40B4-BE49-F238E27FC236}">
                <a16:creationId xmlns:a16="http://schemas.microsoft.com/office/drawing/2014/main" id="{6FD95A7C-52F7-427C-6DAA-139846B0A18A}"/>
              </a:ext>
            </a:extLst>
          </p:cNvPr>
          <p:cNvSpPr>
            <a:spLocks noGrp="1"/>
          </p:cNvSpPr>
          <p:nvPr>
            <p:ph type="body" sz="quarter" idx="28"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5 Avenir Pro 16pt</a:t>
            </a:r>
            <a:endParaRPr lang="en-GB"/>
          </a:p>
        </p:txBody>
      </p:sp>
      <p:sp>
        <p:nvSpPr>
          <p:cNvPr id="17" name="Text Placeholder 12">
            <a:extLst>
              <a:ext uri="{FF2B5EF4-FFF2-40B4-BE49-F238E27FC236}">
                <a16:creationId xmlns:a16="http://schemas.microsoft.com/office/drawing/2014/main" id="{D6B49BD4-FB4C-945A-3BF6-5556BE3A5884}"/>
              </a:ext>
            </a:extLst>
          </p:cNvPr>
          <p:cNvSpPr>
            <a:spLocks noGrp="1"/>
          </p:cNvSpPr>
          <p:nvPr>
            <p:ph type="body" sz="quarter" idx="29" hasCustomPrompt="1"/>
          </p:nvPr>
        </p:nvSpPr>
        <p:spPr>
          <a:xfrm>
            <a:off x="5232400" y="4784026"/>
            <a:ext cx="2663825" cy="360362"/>
          </a:xfrm>
        </p:spPr>
        <p:txBody>
          <a:bodyPr/>
          <a:lstStyle>
            <a:lvl1pPr marL="0" indent="0">
              <a:buNone/>
              <a:defRPr/>
            </a:lvl1pPr>
          </a:lstStyle>
          <a:p>
            <a:pPr lvl="0"/>
            <a:r>
              <a:rPr lang="en-US"/>
              <a:t>Speaker Name 15pt</a:t>
            </a:r>
            <a:endParaRPr lang="en-GB"/>
          </a:p>
        </p:txBody>
      </p:sp>
      <p:sp>
        <p:nvSpPr>
          <p:cNvPr id="18" name="Text Placeholder 9">
            <a:extLst>
              <a:ext uri="{FF2B5EF4-FFF2-40B4-BE49-F238E27FC236}">
                <a16:creationId xmlns:a16="http://schemas.microsoft.com/office/drawing/2014/main" id="{DB0B9DAF-4055-427C-BA9A-F9FEEC716659}"/>
              </a:ext>
            </a:extLst>
          </p:cNvPr>
          <p:cNvSpPr>
            <a:spLocks noGrp="1"/>
          </p:cNvSpPr>
          <p:nvPr>
            <p:ph type="body" sz="quarter" idx="30"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6 Avenir Pro 16pt</a:t>
            </a:r>
            <a:endParaRPr lang="en-GB"/>
          </a:p>
        </p:txBody>
      </p:sp>
      <p:sp>
        <p:nvSpPr>
          <p:cNvPr id="19" name="Text Placeholder 12">
            <a:extLst>
              <a:ext uri="{FF2B5EF4-FFF2-40B4-BE49-F238E27FC236}">
                <a16:creationId xmlns:a16="http://schemas.microsoft.com/office/drawing/2014/main" id="{70F189EA-FAF1-C6C0-ABC6-612C2429F9DC}"/>
              </a:ext>
            </a:extLst>
          </p:cNvPr>
          <p:cNvSpPr>
            <a:spLocks noGrp="1"/>
          </p:cNvSpPr>
          <p:nvPr>
            <p:ph type="body" sz="quarter" idx="31" hasCustomPrompt="1"/>
          </p:nvPr>
        </p:nvSpPr>
        <p:spPr>
          <a:xfrm>
            <a:off x="5232400" y="5681757"/>
            <a:ext cx="2663825" cy="360362"/>
          </a:xfrm>
        </p:spPr>
        <p:txBody>
          <a:bodyPr/>
          <a:lstStyle>
            <a:lvl1pPr marL="0" indent="0">
              <a:buNone/>
              <a:defRPr/>
            </a:lvl1pPr>
          </a:lstStyle>
          <a:p>
            <a:pPr lvl="0"/>
            <a:r>
              <a:rPr lang="en-US"/>
              <a:t>Speaker Name 15pt</a:t>
            </a:r>
            <a:endParaRPr lang="en-GB"/>
          </a:p>
        </p:txBody>
      </p:sp>
      <p:sp>
        <p:nvSpPr>
          <p:cNvPr id="20" name="Text Placeholder 9">
            <a:extLst>
              <a:ext uri="{FF2B5EF4-FFF2-40B4-BE49-F238E27FC236}">
                <a16:creationId xmlns:a16="http://schemas.microsoft.com/office/drawing/2014/main" id="{1EA17E92-77BD-2660-1A92-015C5AC74FFA}"/>
              </a:ext>
            </a:extLst>
          </p:cNvPr>
          <p:cNvSpPr>
            <a:spLocks noGrp="1"/>
          </p:cNvSpPr>
          <p:nvPr>
            <p:ph type="body" sz="quarter" idx="32"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7 Avenir Pro 16pt</a:t>
            </a:r>
            <a:endParaRPr lang="en-GB"/>
          </a:p>
        </p:txBody>
      </p:sp>
      <p:sp>
        <p:nvSpPr>
          <p:cNvPr id="21" name="Text Placeholder 12">
            <a:extLst>
              <a:ext uri="{FF2B5EF4-FFF2-40B4-BE49-F238E27FC236}">
                <a16:creationId xmlns:a16="http://schemas.microsoft.com/office/drawing/2014/main" id="{AC1C5F36-D24C-AD20-707D-F2ABF9DC9024}"/>
              </a:ext>
            </a:extLst>
          </p:cNvPr>
          <p:cNvSpPr>
            <a:spLocks noGrp="1"/>
          </p:cNvSpPr>
          <p:nvPr>
            <p:ph type="body" sz="quarter" idx="33" hasCustomPrompt="1"/>
          </p:nvPr>
        </p:nvSpPr>
        <p:spPr>
          <a:xfrm>
            <a:off x="8975725" y="1181195"/>
            <a:ext cx="2663825" cy="360362"/>
          </a:xfrm>
        </p:spPr>
        <p:txBody>
          <a:bodyPr/>
          <a:lstStyle>
            <a:lvl1pPr marL="0" indent="0">
              <a:buNone/>
              <a:defRPr/>
            </a:lvl1pPr>
          </a:lstStyle>
          <a:p>
            <a:pPr lvl="0"/>
            <a:r>
              <a:rPr lang="en-US"/>
              <a:t>Speaker Name 15pt</a:t>
            </a:r>
            <a:endParaRPr lang="en-GB"/>
          </a:p>
        </p:txBody>
      </p:sp>
      <p:sp>
        <p:nvSpPr>
          <p:cNvPr id="22" name="Text Placeholder 9">
            <a:extLst>
              <a:ext uri="{FF2B5EF4-FFF2-40B4-BE49-F238E27FC236}">
                <a16:creationId xmlns:a16="http://schemas.microsoft.com/office/drawing/2014/main" id="{E97F85AC-D9A9-B403-3E8B-0345C43DA801}"/>
              </a:ext>
            </a:extLst>
          </p:cNvPr>
          <p:cNvSpPr>
            <a:spLocks noGrp="1"/>
          </p:cNvSpPr>
          <p:nvPr>
            <p:ph type="body" sz="quarter" idx="34"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8  Avenir Pro 16pt</a:t>
            </a:r>
            <a:endParaRPr lang="en-GB"/>
          </a:p>
        </p:txBody>
      </p:sp>
      <p:sp>
        <p:nvSpPr>
          <p:cNvPr id="23" name="Text Placeholder 12">
            <a:extLst>
              <a:ext uri="{FF2B5EF4-FFF2-40B4-BE49-F238E27FC236}">
                <a16:creationId xmlns:a16="http://schemas.microsoft.com/office/drawing/2014/main" id="{EA8F6877-7E4F-A612-0E1C-CD9D336CC235}"/>
              </a:ext>
            </a:extLst>
          </p:cNvPr>
          <p:cNvSpPr>
            <a:spLocks noGrp="1"/>
          </p:cNvSpPr>
          <p:nvPr>
            <p:ph type="body" sz="quarter" idx="35" hasCustomPrompt="1"/>
          </p:nvPr>
        </p:nvSpPr>
        <p:spPr>
          <a:xfrm>
            <a:off x="8975725" y="2086069"/>
            <a:ext cx="2663825" cy="360362"/>
          </a:xfrm>
        </p:spPr>
        <p:txBody>
          <a:bodyPr/>
          <a:lstStyle>
            <a:lvl1pPr marL="0" indent="0">
              <a:buNone/>
              <a:defRPr/>
            </a:lvl1pPr>
          </a:lstStyle>
          <a:p>
            <a:pPr lvl="0"/>
            <a:r>
              <a:rPr lang="en-US"/>
              <a:t>Speaker Name 15pt</a:t>
            </a:r>
            <a:endParaRPr lang="en-GB"/>
          </a:p>
        </p:txBody>
      </p:sp>
      <p:sp>
        <p:nvSpPr>
          <p:cNvPr id="24" name="Text Placeholder 9">
            <a:extLst>
              <a:ext uri="{FF2B5EF4-FFF2-40B4-BE49-F238E27FC236}">
                <a16:creationId xmlns:a16="http://schemas.microsoft.com/office/drawing/2014/main" id="{42697E96-0219-044B-9462-5A15DE9F4A76}"/>
              </a:ext>
            </a:extLst>
          </p:cNvPr>
          <p:cNvSpPr>
            <a:spLocks noGrp="1"/>
          </p:cNvSpPr>
          <p:nvPr>
            <p:ph type="body" sz="quarter" idx="36"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9 Avenir Pro 16pt</a:t>
            </a:r>
            <a:endParaRPr lang="en-GB"/>
          </a:p>
        </p:txBody>
      </p:sp>
      <p:sp>
        <p:nvSpPr>
          <p:cNvPr id="25" name="Text Placeholder 12">
            <a:extLst>
              <a:ext uri="{FF2B5EF4-FFF2-40B4-BE49-F238E27FC236}">
                <a16:creationId xmlns:a16="http://schemas.microsoft.com/office/drawing/2014/main" id="{EDACB4B8-ABDB-9C18-1309-C8397CDBC34D}"/>
              </a:ext>
            </a:extLst>
          </p:cNvPr>
          <p:cNvSpPr>
            <a:spLocks noGrp="1"/>
          </p:cNvSpPr>
          <p:nvPr>
            <p:ph type="body" sz="quarter" idx="37" hasCustomPrompt="1"/>
          </p:nvPr>
        </p:nvSpPr>
        <p:spPr>
          <a:xfrm>
            <a:off x="8975725" y="2980625"/>
            <a:ext cx="2663825" cy="360362"/>
          </a:xfrm>
        </p:spPr>
        <p:txBody>
          <a:bodyPr/>
          <a:lstStyle>
            <a:lvl1pPr marL="0" indent="0">
              <a:buNone/>
              <a:defRPr/>
            </a:lvl1pPr>
          </a:lstStyle>
          <a:p>
            <a:pPr lvl="0"/>
            <a:r>
              <a:rPr lang="en-US"/>
              <a:t>Speaker Name 15pt</a:t>
            </a:r>
            <a:endParaRPr lang="en-GB"/>
          </a:p>
        </p:txBody>
      </p:sp>
      <p:sp>
        <p:nvSpPr>
          <p:cNvPr id="26" name="Text Placeholder 9">
            <a:extLst>
              <a:ext uri="{FF2B5EF4-FFF2-40B4-BE49-F238E27FC236}">
                <a16:creationId xmlns:a16="http://schemas.microsoft.com/office/drawing/2014/main" id="{5BDC3638-D2E4-2CA2-B482-5F445F322F81}"/>
              </a:ext>
            </a:extLst>
          </p:cNvPr>
          <p:cNvSpPr>
            <a:spLocks noGrp="1"/>
          </p:cNvSpPr>
          <p:nvPr>
            <p:ph type="body" sz="quarter" idx="38"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10 Avenir Pro 16pt</a:t>
            </a:r>
            <a:endParaRPr lang="en-GB"/>
          </a:p>
        </p:txBody>
      </p:sp>
      <p:sp>
        <p:nvSpPr>
          <p:cNvPr id="27" name="Text Placeholder 12">
            <a:extLst>
              <a:ext uri="{FF2B5EF4-FFF2-40B4-BE49-F238E27FC236}">
                <a16:creationId xmlns:a16="http://schemas.microsoft.com/office/drawing/2014/main" id="{D7276912-87AB-3D95-DBD5-BE1EC2F3CF6E}"/>
              </a:ext>
            </a:extLst>
          </p:cNvPr>
          <p:cNvSpPr>
            <a:spLocks noGrp="1"/>
          </p:cNvSpPr>
          <p:nvPr>
            <p:ph type="body" sz="quarter" idx="39" hasCustomPrompt="1"/>
          </p:nvPr>
        </p:nvSpPr>
        <p:spPr>
          <a:xfrm>
            <a:off x="8975725" y="3881532"/>
            <a:ext cx="2663825" cy="360362"/>
          </a:xfrm>
        </p:spPr>
        <p:txBody>
          <a:bodyPr/>
          <a:lstStyle>
            <a:lvl1pPr marL="0" indent="0">
              <a:buNone/>
              <a:defRPr/>
            </a:lvl1pPr>
          </a:lstStyle>
          <a:p>
            <a:pPr lvl="0"/>
            <a:r>
              <a:rPr lang="en-US"/>
              <a:t>Speaker Name 15pt</a:t>
            </a:r>
            <a:endParaRPr lang="en-GB"/>
          </a:p>
        </p:txBody>
      </p:sp>
      <p:sp>
        <p:nvSpPr>
          <p:cNvPr id="28" name="Text Placeholder 9">
            <a:extLst>
              <a:ext uri="{FF2B5EF4-FFF2-40B4-BE49-F238E27FC236}">
                <a16:creationId xmlns:a16="http://schemas.microsoft.com/office/drawing/2014/main" id="{05321EE3-008C-9A2C-C9F4-7656D161F1BB}"/>
              </a:ext>
            </a:extLst>
          </p:cNvPr>
          <p:cNvSpPr>
            <a:spLocks noGrp="1"/>
          </p:cNvSpPr>
          <p:nvPr>
            <p:ph type="body" sz="quarter" idx="40"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11 Avenir Pro 16pt</a:t>
            </a:r>
            <a:endParaRPr lang="en-GB"/>
          </a:p>
        </p:txBody>
      </p:sp>
      <p:sp>
        <p:nvSpPr>
          <p:cNvPr id="29" name="Text Placeholder 12">
            <a:extLst>
              <a:ext uri="{FF2B5EF4-FFF2-40B4-BE49-F238E27FC236}">
                <a16:creationId xmlns:a16="http://schemas.microsoft.com/office/drawing/2014/main" id="{E23C8ADD-B068-2D01-D971-A7BAB0A42D06}"/>
              </a:ext>
            </a:extLst>
          </p:cNvPr>
          <p:cNvSpPr>
            <a:spLocks noGrp="1"/>
          </p:cNvSpPr>
          <p:nvPr>
            <p:ph type="body" sz="quarter" idx="41" hasCustomPrompt="1"/>
          </p:nvPr>
        </p:nvSpPr>
        <p:spPr>
          <a:xfrm>
            <a:off x="8975725" y="4784026"/>
            <a:ext cx="2663825" cy="360362"/>
          </a:xfrm>
        </p:spPr>
        <p:txBody>
          <a:bodyPr/>
          <a:lstStyle>
            <a:lvl1pPr marL="0" indent="0">
              <a:buNone/>
              <a:defRPr/>
            </a:lvl1pPr>
          </a:lstStyle>
          <a:p>
            <a:pPr lvl="0"/>
            <a:r>
              <a:rPr lang="en-US"/>
              <a:t>Speaker Name 15pt</a:t>
            </a:r>
            <a:endParaRPr lang="en-GB"/>
          </a:p>
        </p:txBody>
      </p:sp>
      <p:sp>
        <p:nvSpPr>
          <p:cNvPr id="30" name="Text Placeholder 9">
            <a:extLst>
              <a:ext uri="{FF2B5EF4-FFF2-40B4-BE49-F238E27FC236}">
                <a16:creationId xmlns:a16="http://schemas.microsoft.com/office/drawing/2014/main" id="{10E63031-72D7-BF94-8472-58823FAFFCC1}"/>
              </a:ext>
            </a:extLst>
          </p:cNvPr>
          <p:cNvSpPr>
            <a:spLocks noGrp="1"/>
          </p:cNvSpPr>
          <p:nvPr>
            <p:ph type="body" sz="quarter" idx="42"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12 Avenir Pro 16pt</a:t>
            </a:r>
            <a:endParaRPr lang="en-GB"/>
          </a:p>
        </p:txBody>
      </p:sp>
      <p:sp>
        <p:nvSpPr>
          <p:cNvPr id="31" name="Text Placeholder 12">
            <a:extLst>
              <a:ext uri="{FF2B5EF4-FFF2-40B4-BE49-F238E27FC236}">
                <a16:creationId xmlns:a16="http://schemas.microsoft.com/office/drawing/2014/main" id="{2276196C-5B63-4F79-6C91-AE4AB3BE34ED}"/>
              </a:ext>
            </a:extLst>
          </p:cNvPr>
          <p:cNvSpPr>
            <a:spLocks noGrp="1"/>
          </p:cNvSpPr>
          <p:nvPr>
            <p:ph type="body" sz="quarter" idx="43" hasCustomPrompt="1"/>
          </p:nvPr>
        </p:nvSpPr>
        <p:spPr>
          <a:xfrm>
            <a:off x="8975725" y="5681757"/>
            <a:ext cx="2663825" cy="360362"/>
          </a:xfrm>
        </p:spPr>
        <p:txBody>
          <a:bodyPr/>
          <a:lstStyle>
            <a:lvl1pPr marL="0" indent="0">
              <a:buNone/>
              <a:defRPr/>
            </a:lvl1pPr>
          </a:lstStyle>
          <a:p>
            <a:pPr lvl="0"/>
            <a:r>
              <a:rPr lang="en-US"/>
              <a:t>Speaker Name 15pt</a:t>
            </a:r>
            <a:endParaRPr lang="en-GB"/>
          </a:p>
        </p:txBody>
      </p:sp>
    </p:spTree>
    <p:extLst>
      <p:ext uri="{BB962C8B-B14F-4D97-AF65-F5344CB8AC3E}">
        <p14:creationId xmlns:p14="http://schemas.microsoft.com/office/powerpoint/2010/main" val="38792760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ight Image - Agenda">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4E2632-8F02-C7D9-5AF7-6BEC26E5C184}"/>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460A8DC2-35E5-122C-4093-0CB894A5D697}"/>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center icon to insert light image</a:t>
            </a:r>
          </a:p>
        </p:txBody>
      </p:sp>
      <p:sp>
        <p:nvSpPr>
          <p:cNvPr id="8" name="Text Placeholder 9">
            <a:extLst>
              <a:ext uri="{FF2B5EF4-FFF2-40B4-BE49-F238E27FC236}">
                <a16:creationId xmlns:a16="http://schemas.microsoft.com/office/drawing/2014/main" id="{29FAF35B-2ED4-D537-2CBC-679AE67EE6C1}"/>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 Avenir Pro 16pt</a:t>
            </a:r>
            <a:endParaRPr lang="en-GB"/>
          </a:p>
        </p:txBody>
      </p:sp>
      <p:sp>
        <p:nvSpPr>
          <p:cNvPr id="9" name="Text Placeholder 12">
            <a:extLst>
              <a:ext uri="{FF2B5EF4-FFF2-40B4-BE49-F238E27FC236}">
                <a16:creationId xmlns:a16="http://schemas.microsoft.com/office/drawing/2014/main" id="{23B40A7F-5AE1-5AC4-16CC-DA9E88A61485}"/>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a:t>Speaker Name 15pt</a:t>
            </a:r>
            <a:endParaRPr lang="en-GB"/>
          </a:p>
        </p:txBody>
      </p:sp>
      <p:sp>
        <p:nvSpPr>
          <p:cNvPr id="11" name="Rectangle 10">
            <a:extLst>
              <a:ext uri="{FF2B5EF4-FFF2-40B4-BE49-F238E27FC236}">
                <a16:creationId xmlns:a16="http://schemas.microsoft.com/office/drawing/2014/main" id="{7DF3D335-952A-E773-05C6-D90DC09E72CD}"/>
              </a:ext>
            </a:extLst>
          </p:cNvPr>
          <p:cNvSpPr/>
          <p:nvPr userDrawn="1"/>
        </p:nvSpPr>
        <p:spPr>
          <a:xfrm>
            <a:off x="10848975" y="6308725"/>
            <a:ext cx="1343025" cy="54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9">
            <a:extLst>
              <a:ext uri="{FF2B5EF4-FFF2-40B4-BE49-F238E27FC236}">
                <a16:creationId xmlns:a16="http://schemas.microsoft.com/office/drawing/2014/main" id="{B6B5DFED-7647-0C9C-FF5A-980FF7F61F21}"/>
              </a:ext>
            </a:extLst>
          </p:cNvPr>
          <p:cNvSpPr>
            <a:spLocks noGrp="1"/>
          </p:cNvSpPr>
          <p:nvPr>
            <p:ph type="body" sz="quarter" idx="22"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2  Avenir Pro 16pt</a:t>
            </a:r>
            <a:endParaRPr lang="en-GB"/>
          </a:p>
        </p:txBody>
      </p:sp>
      <p:sp>
        <p:nvSpPr>
          <p:cNvPr id="13" name="Text Placeholder 12">
            <a:extLst>
              <a:ext uri="{FF2B5EF4-FFF2-40B4-BE49-F238E27FC236}">
                <a16:creationId xmlns:a16="http://schemas.microsoft.com/office/drawing/2014/main" id="{5AEDF268-A16E-392A-A38C-932CA3DA19C8}"/>
              </a:ext>
            </a:extLst>
          </p:cNvPr>
          <p:cNvSpPr>
            <a:spLocks noGrp="1"/>
          </p:cNvSpPr>
          <p:nvPr>
            <p:ph type="body" sz="quarter" idx="23" hasCustomPrompt="1"/>
          </p:nvPr>
        </p:nvSpPr>
        <p:spPr>
          <a:xfrm>
            <a:off x="5232400" y="2086069"/>
            <a:ext cx="2663825" cy="360362"/>
          </a:xfrm>
        </p:spPr>
        <p:txBody>
          <a:bodyPr/>
          <a:lstStyle>
            <a:lvl1pPr marL="0" indent="0">
              <a:buNone/>
              <a:defRPr/>
            </a:lvl1pPr>
          </a:lstStyle>
          <a:p>
            <a:pPr lvl="0"/>
            <a:r>
              <a:rPr lang="en-US"/>
              <a:t>Speaker Name 15pt</a:t>
            </a:r>
            <a:endParaRPr lang="en-GB"/>
          </a:p>
        </p:txBody>
      </p:sp>
      <p:sp>
        <p:nvSpPr>
          <p:cNvPr id="14" name="Text Placeholder 9">
            <a:extLst>
              <a:ext uri="{FF2B5EF4-FFF2-40B4-BE49-F238E27FC236}">
                <a16:creationId xmlns:a16="http://schemas.microsoft.com/office/drawing/2014/main" id="{99EC5CF4-0A45-7231-2C85-32BB9F0453B7}"/>
              </a:ext>
            </a:extLst>
          </p:cNvPr>
          <p:cNvSpPr>
            <a:spLocks noGrp="1"/>
          </p:cNvSpPr>
          <p:nvPr>
            <p:ph type="body" sz="quarter" idx="24"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3 Avenir Pro 16pt</a:t>
            </a:r>
            <a:endParaRPr lang="en-GB"/>
          </a:p>
        </p:txBody>
      </p:sp>
      <p:sp>
        <p:nvSpPr>
          <p:cNvPr id="15" name="Text Placeholder 12">
            <a:extLst>
              <a:ext uri="{FF2B5EF4-FFF2-40B4-BE49-F238E27FC236}">
                <a16:creationId xmlns:a16="http://schemas.microsoft.com/office/drawing/2014/main" id="{B174E7E9-2FE4-7461-5B13-B5FC955FFAEC}"/>
              </a:ext>
            </a:extLst>
          </p:cNvPr>
          <p:cNvSpPr>
            <a:spLocks noGrp="1"/>
          </p:cNvSpPr>
          <p:nvPr>
            <p:ph type="body" sz="quarter" idx="25" hasCustomPrompt="1"/>
          </p:nvPr>
        </p:nvSpPr>
        <p:spPr>
          <a:xfrm>
            <a:off x="5232400" y="2980625"/>
            <a:ext cx="2663825" cy="360362"/>
          </a:xfrm>
        </p:spPr>
        <p:txBody>
          <a:bodyPr/>
          <a:lstStyle>
            <a:lvl1pPr marL="0" indent="0">
              <a:buNone/>
              <a:defRPr/>
            </a:lvl1pPr>
          </a:lstStyle>
          <a:p>
            <a:pPr lvl="0"/>
            <a:r>
              <a:rPr lang="en-US"/>
              <a:t>Speaker Name 15pt</a:t>
            </a:r>
            <a:endParaRPr lang="en-GB"/>
          </a:p>
        </p:txBody>
      </p:sp>
      <p:sp>
        <p:nvSpPr>
          <p:cNvPr id="16" name="Text Placeholder 9">
            <a:extLst>
              <a:ext uri="{FF2B5EF4-FFF2-40B4-BE49-F238E27FC236}">
                <a16:creationId xmlns:a16="http://schemas.microsoft.com/office/drawing/2014/main" id="{43D53C35-7B0A-5827-3E29-6CEC9AA2DD9E}"/>
              </a:ext>
            </a:extLst>
          </p:cNvPr>
          <p:cNvSpPr>
            <a:spLocks noGrp="1"/>
          </p:cNvSpPr>
          <p:nvPr>
            <p:ph type="body" sz="quarter" idx="26"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4 Avenir Pro 16pt</a:t>
            </a:r>
            <a:endParaRPr lang="en-GB"/>
          </a:p>
        </p:txBody>
      </p:sp>
      <p:sp>
        <p:nvSpPr>
          <p:cNvPr id="17" name="Text Placeholder 12">
            <a:extLst>
              <a:ext uri="{FF2B5EF4-FFF2-40B4-BE49-F238E27FC236}">
                <a16:creationId xmlns:a16="http://schemas.microsoft.com/office/drawing/2014/main" id="{AE819C7B-BB25-3FA5-219F-C6E56BFB07C2}"/>
              </a:ext>
            </a:extLst>
          </p:cNvPr>
          <p:cNvSpPr>
            <a:spLocks noGrp="1"/>
          </p:cNvSpPr>
          <p:nvPr>
            <p:ph type="body" sz="quarter" idx="27" hasCustomPrompt="1"/>
          </p:nvPr>
        </p:nvSpPr>
        <p:spPr>
          <a:xfrm>
            <a:off x="5232400" y="3881532"/>
            <a:ext cx="2663825" cy="360362"/>
          </a:xfrm>
        </p:spPr>
        <p:txBody>
          <a:bodyPr/>
          <a:lstStyle>
            <a:lvl1pPr marL="0" indent="0">
              <a:buNone/>
              <a:defRPr/>
            </a:lvl1pPr>
          </a:lstStyle>
          <a:p>
            <a:pPr lvl="0"/>
            <a:r>
              <a:rPr lang="en-US"/>
              <a:t>Speaker Name 15pt</a:t>
            </a:r>
            <a:endParaRPr lang="en-GB"/>
          </a:p>
        </p:txBody>
      </p:sp>
      <p:sp>
        <p:nvSpPr>
          <p:cNvPr id="18" name="Text Placeholder 9">
            <a:extLst>
              <a:ext uri="{FF2B5EF4-FFF2-40B4-BE49-F238E27FC236}">
                <a16:creationId xmlns:a16="http://schemas.microsoft.com/office/drawing/2014/main" id="{B1C6517C-6CD7-9A15-83C4-0C815BE566B3}"/>
              </a:ext>
            </a:extLst>
          </p:cNvPr>
          <p:cNvSpPr>
            <a:spLocks noGrp="1"/>
          </p:cNvSpPr>
          <p:nvPr>
            <p:ph type="body" sz="quarter" idx="28"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5 Avenir Pro 16pt</a:t>
            </a:r>
            <a:endParaRPr lang="en-GB"/>
          </a:p>
        </p:txBody>
      </p:sp>
      <p:sp>
        <p:nvSpPr>
          <p:cNvPr id="19" name="Text Placeholder 12">
            <a:extLst>
              <a:ext uri="{FF2B5EF4-FFF2-40B4-BE49-F238E27FC236}">
                <a16:creationId xmlns:a16="http://schemas.microsoft.com/office/drawing/2014/main" id="{6E1C68AA-7188-8B61-B1E8-F3622A628BD9}"/>
              </a:ext>
            </a:extLst>
          </p:cNvPr>
          <p:cNvSpPr>
            <a:spLocks noGrp="1"/>
          </p:cNvSpPr>
          <p:nvPr>
            <p:ph type="body" sz="quarter" idx="29" hasCustomPrompt="1"/>
          </p:nvPr>
        </p:nvSpPr>
        <p:spPr>
          <a:xfrm>
            <a:off x="5232400" y="4784026"/>
            <a:ext cx="2663825" cy="360362"/>
          </a:xfrm>
        </p:spPr>
        <p:txBody>
          <a:bodyPr/>
          <a:lstStyle>
            <a:lvl1pPr marL="0" indent="0">
              <a:buNone/>
              <a:defRPr/>
            </a:lvl1pPr>
          </a:lstStyle>
          <a:p>
            <a:pPr lvl="0"/>
            <a:r>
              <a:rPr lang="en-US"/>
              <a:t>Speaker Name 15pt</a:t>
            </a:r>
            <a:endParaRPr lang="en-GB"/>
          </a:p>
        </p:txBody>
      </p:sp>
      <p:sp>
        <p:nvSpPr>
          <p:cNvPr id="20" name="Text Placeholder 9">
            <a:extLst>
              <a:ext uri="{FF2B5EF4-FFF2-40B4-BE49-F238E27FC236}">
                <a16:creationId xmlns:a16="http://schemas.microsoft.com/office/drawing/2014/main" id="{0B9EFD6F-156E-4DFC-7D58-F0EFA92A24AA}"/>
              </a:ext>
            </a:extLst>
          </p:cNvPr>
          <p:cNvSpPr>
            <a:spLocks noGrp="1"/>
          </p:cNvSpPr>
          <p:nvPr>
            <p:ph type="body" sz="quarter" idx="30"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6 Avenir Pro 16pt</a:t>
            </a:r>
            <a:endParaRPr lang="en-GB"/>
          </a:p>
        </p:txBody>
      </p:sp>
      <p:sp>
        <p:nvSpPr>
          <p:cNvPr id="21" name="Text Placeholder 12">
            <a:extLst>
              <a:ext uri="{FF2B5EF4-FFF2-40B4-BE49-F238E27FC236}">
                <a16:creationId xmlns:a16="http://schemas.microsoft.com/office/drawing/2014/main" id="{3DBF1F67-9877-94F8-BEA4-41153A6C0769}"/>
              </a:ext>
            </a:extLst>
          </p:cNvPr>
          <p:cNvSpPr>
            <a:spLocks noGrp="1"/>
          </p:cNvSpPr>
          <p:nvPr>
            <p:ph type="body" sz="quarter" idx="31" hasCustomPrompt="1"/>
          </p:nvPr>
        </p:nvSpPr>
        <p:spPr>
          <a:xfrm>
            <a:off x="5232400" y="5681757"/>
            <a:ext cx="2663825" cy="360362"/>
          </a:xfrm>
        </p:spPr>
        <p:txBody>
          <a:bodyPr/>
          <a:lstStyle>
            <a:lvl1pPr marL="0" indent="0">
              <a:buNone/>
              <a:defRPr/>
            </a:lvl1pPr>
          </a:lstStyle>
          <a:p>
            <a:pPr lvl="0"/>
            <a:r>
              <a:rPr lang="en-US"/>
              <a:t>Speaker Name 15pt</a:t>
            </a:r>
            <a:endParaRPr lang="en-GB"/>
          </a:p>
        </p:txBody>
      </p:sp>
      <p:sp>
        <p:nvSpPr>
          <p:cNvPr id="22" name="Text Placeholder 9">
            <a:extLst>
              <a:ext uri="{FF2B5EF4-FFF2-40B4-BE49-F238E27FC236}">
                <a16:creationId xmlns:a16="http://schemas.microsoft.com/office/drawing/2014/main" id="{A54438EC-BB31-4EB7-9778-FF0A011295FE}"/>
              </a:ext>
            </a:extLst>
          </p:cNvPr>
          <p:cNvSpPr>
            <a:spLocks noGrp="1"/>
          </p:cNvSpPr>
          <p:nvPr>
            <p:ph type="body" sz="quarter" idx="32"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7 Avenir Pro 16pt</a:t>
            </a:r>
            <a:endParaRPr lang="en-GB"/>
          </a:p>
        </p:txBody>
      </p:sp>
      <p:sp>
        <p:nvSpPr>
          <p:cNvPr id="23" name="Text Placeholder 12">
            <a:extLst>
              <a:ext uri="{FF2B5EF4-FFF2-40B4-BE49-F238E27FC236}">
                <a16:creationId xmlns:a16="http://schemas.microsoft.com/office/drawing/2014/main" id="{C6015995-C040-395B-8F49-FB86ACC997F3}"/>
              </a:ext>
            </a:extLst>
          </p:cNvPr>
          <p:cNvSpPr>
            <a:spLocks noGrp="1"/>
          </p:cNvSpPr>
          <p:nvPr>
            <p:ph type="body" sz="quarter" idx="33" hasCustomPrompt="1"/>
          </p:nvPr>
        </p:nvSpPr>
        <p:spPr>
          <a:xfrm>
            <a:off x="8975725" y="1181195"/>
            <a:ext cx="2663825" cy="360362"/>
          </a:xfrm>
        </p:spPr>
        <p:txBody>
          <a:bodyPr/>
          <a:lstStyle>
            <a:lvl1pPr marL="0" indent="0">
              <a:buNone/>
              <a:defRPr/>
            </a:lvl1pPr>
          </a:lstStyle>
          <a:p>
            <a:pPr lvl="0"/>
            <a:r>
              <a:rPr lang="en-US"/>
              <a:t>Speaker Name 15pt</a:t>
            </a:r>
            <a:endParaRPr lang="en-GB"/>
          </a:p>
        </p:txBody>
      </p:sp>
      <p:sp>
        <p:nvSpPr>
          <p:cNvPr id="24" name="Text Placeholder 9">
            <a:extLst>
              <a:ext uri="{FF2B5EF4-FFF2-40B4-BE49-F238E27FC236}">
                <a16:creationId xmlns:a16="http://schemas.microsoft.com/office/drawing/2014/main" id="{00942916-9629-80F6-AC6A-8ED53F51D003}"/>
              </a:ext>
            </a:extLst>
          </p:cNvPr>
          <p:cNvSpPr>
            <a:spLocks noGrp="1"/>
          </p:cNvSpPr>
          <p:nvPr>
            <p:ph type="body" sz="quarter" idx="34"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8  Avenir Pro 16pt</a:t>
            </a:r>
            <a:endParaRPr lang="en-GB"/>
          </a:p>
        </p:txBody>
      </p:sp>
      <p:sp>
        <p:nvSpPr>
          <p:cNvPr id="25" name="Text Placeholder 12">
            <a:extLst>
              <a:ext uri="{FF2B5EF4-FFF2-40B4-BE49-F238E27FC236}">
                <a16:creationId xmlns:a16="http://schemas.microsoft.com/office/drawing/2014/main" id="{DC377951-7E09-434C-3CA1-FC24EC03978D}"/>
              </a:ext>
            </a:extLst>
          </p:cNvPr>
          <p:cNvSpPr>
            <a:spLocks noGrp="1"/>
          </p:cNvSpPr>
          <p:nvPr>
            <p:ph type="body" sz="quarter" idx="35" hasCustomPrompt="1"/>
          </p:nvPr>
        </p:nvSpPr>
        <p:spPr>
          <a:xfrm>
            <a:off x="8975725" y="2086069"/>
            <a:ext cx="2663825" cy="360362"/>
          </a:xfrm>
        </p:spPr>
        <p:txBody>
          <a:bodyPr/>
          <a:lstStyle>
            <a:lvl1pPr marL="0" indent="0">
              <a:buNone/>
              <a:defRPr/>
            </a:lvl1pPr>
          </a:lstStyle>
          <a:p>
            <a:pPr lvl="0"/>
            <a:r>
              <a:rPr lang="en-US"/>
              <a:t>Speaker Name 15pt</a:t>
            </a:r>
            <a:endParaRPr lang="en-GB"/>
          </a:p>
        </p:txBody>
      </p:sp>
      <p:sp>
        <p:nvSpPr>
          <p:cNvPr id="26" name="Text Placeholder 9">
            <a:extLst>
              <a:ext uri="{FF2B5EF4-FFF2-40B4-BE49-F238E27FC236}">
                <a16:creationId xmlns:a16="http://schemas.microsoft.com/office/drawing/2014/main" id="{6B0284CB-4F49-F10E-B66C-A889CD0680FC}"/>
              </a:ext>
            </a:extLst>
          </p:cNvPr>
          <p:cNvSpPr>
            <a:spLocks noGrp="1"/>
          </p:cNvSpPr>
          <p:nvPr>
            <p:ph type="body" sz="quarter" idx="36"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9 Avenir Pro 16pt</a:t>
            </a:r>
            <a:endParaRPr lang="en-GB"/>
          </a:p>
        </p:txBody>
      </p:sp>
      <p:sp>
        <p:nvSpPr>
          <p:cNvPr id="27" name="Text Placeholder 12">
            <a:extLst>
              <a:ext uri="{FF2B5EF4-FFF2-40B4-BE49-F238E27FC236}">
                <a16:creationId xmlns:a16="http://schemas.microsoft.com/office/drawing/2014/main" id="{17183C7B-B72F-664B-6C57-F54186596EE5}"/>
              </a:ext>
            </a:extLst>
          </p:cNvPr>
          <p:cNvSpPr>
            <a:spLocks noGrp="1"/>
          </p:cNvSpPr>
          <p:nvPr>
            <p:ph type="body" sz="quarter" idx="37" hasCustomPrompt="1"/>
          </p:nvPr>
        </p:nvSpPr>
        <p:spPr>
          <a:xfrm>
            <a:off x="8975725" y="2980625"/>
            <a:ext cx="2663825" cy="360362"/>
          </a:xfrm>
        </p:spPr>
        <p:txBody>
          <a:bodyPr/>
          <a:lstStyle>
            <a:lvl1pPr marL="0" indent="0">
              <a:buNone/>
              <a:defRPr/>
            </a:lvl1pPr>
          </a:lstStyle>
          <a:p>
            <a:pPr lvl="0"/>
            <a:r>
              <a:rPr lang="en-US"/>
              <a:t>Speaker Name 15pt</a:t>
            </a:r>
            <a:endParaRPr lang="en-GB"/>
          </a:p>
        </p:txBody>
      </p:sp>
      <p:sp>
        <p:nvSpPr>
          <p:cNvPr id="28" name="Text Placeholder 9">
            <a:extLst>
              <a:ext uri="{FF2B5EF4-FFF2-40B4-BE49-F238E27FC236}">
                <a16:creationId xmlns:a16="http://schemas.microsoft.com/office/drawing/2014/main" id="{DCABEF20-8905-AC9B-3895-64C2CF54F44E}"/>
              </a:ext>
            </a:extLst>
          </p:cNvPr>
          <p:cNvSpPr>
            <a:spLocks noGrp="1"/>
          </p:cNvSpPr>
          <p:nvPr>
            <p:ph type="body" sz="quarter" idx="38"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10 Avenir Pro 16pt</a:t>
            </a:r>
            <a:endParaRPr lang="en-GB"/>
          </a:p>
        </p:txBody>
      </p:sp>
      <p:sp>
        <p:nvSpPr>
          <p:cNvPr id="29" name="Text Placeholder 12">
            <a:extLst>
              <a:ext uri="{FF2B5EF4-FFF2-40B4-BE49-F238E27FC236}">
                <a16:creationId xmlns:a16="http://schemas.microsoft.com/office/drawing/2014/main" id="{19F03FD3-2CA8-B8D3-C2B1-63B6952D3CC6}"/>
              </a:ext>
            </a:extLst>
          </p:cNvPr>
          <p:cNvSpPr>
            <a:spLocks noGrp="1"/>
          </p:cNvSpPr>
          <p:nvPr>
            <p:ph type="body" sz="quarter" idx="39" hasCustomPrompt="1"/>
          </p:nvPr>
        </p:nvSpPr>
        <p:spPr>
          <a:xfrm>
            <a:off x="8975725" y="3881532"/>
            <a:ext cx="2663825" cy="360362"/>
          </a:xfrm>
        </p:spPr>
        <p:txBody>
          <a:bodyPr/>
          <a:lstStyle>
            <a:lvl1pPr marL="0" indent="0">
              <a:buNone/>
              <a:defRPr/>
            </a:lvl1pPr>
          </a:lstStyle>
          <a:p>
            <a:pPr lvl="0"/>
            <a:r>
              <a:rPr lang="en-US"/>
              <a:t>Speaker Name 15pt</a:t>
            </a:r>
            <a:endParaRPr lang="en-GB"/>
          </a:p>
        </p:txBody>
      </p:sp>
      <p:sp>
        <p:nvSpPr>
          <p:cNvPr id="30" name="Text Placeholder 9">
            <a:extLst>
              <a:ext uri="{FF2B5EF4-FFF2-40B4-BE49-F238E27FC236}">
                <a16:creationId xmlns:a16="http://schemas.microsoft.com/office/drawing/2014/main" id="{CFAC3BA0-1BFE-BD36-97E8-7B9AFC97C5AB}"/>
              </a:ext>
            </a:extLst>
          </p:cNvPr>
          <p:cNvSpPr>
            <a:spLocks noGrp="1"/>
          </p:cNvSpPr>
          <p:nvPr>
            <p:ph type="body" sz="quarter" idx="40"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11 Avenir Pro 16pt</a:t>
            </a:r>
            <a:endParaRPr lang="en-GB"/>
          </a:p>
        </p:txBody>
      </p:sp>
      <p:sp>
        <p:nvSpPr>
          <p:cNvPr id="31" name="Text Placeholder 12">
            <a:extLst>
              <a:ext uri="{FF2B5EF4-FFF2-40B4-BE49-F238E27FC236}">
                <a16:creationId xmlns:a16="http://schemas.microsoft.com/office/drawing/2014/main" id="{517A058D-52DC-2B72-8F49-AFA7235EFFA5}"/>
              </a:ext>
            </a:extLst>
          </p:cNvPr>
          <p:cNvSpPr>
            <a:spLocks noGrp="1"/>
          </p:cNvSpPr>
          <p:nvPr>
            <p:ph type="body" sz="quarter" idx="41" hasCustomPrompt="1"/>
          </p:nvPr>
        </p:nvSpPr>
        <p:spPr>
          <a:xfrm>
            <a:off x="8975725" y="4784026"/>
            <a:ext cx="2663825" cy="360362"/>
          </a:xfrm>
        </p:spPr>
        <p:txBody>
          <a:bodyPr/>
          <a:lstStyle>
            <a:lvl1pPr marL="0" indent="0">
              <a:buNone/>
              <a:defRPr/>
            </a:lvl1pPr>
          </a:lstStyle>
          <a:p>
            <a:pPr lvl="0"/>
            <a:r>
              <a:rPr lang="en-US"/>
              <a:t>Speaker Name 15pt</a:t>
            </a:r>
            <a:endParaRPr lang="en-GB"/>
          </a:p>
        </p:txBody>
      </p:sp>
      <p:sp>
        <p:nvSpPr>
          <p:cNvPr id="32" name="Text Placeholder 9">
            <a:extLst>
              <a:ext uri="{FF2B5EF4-FFF2-40B4-BE49-F238E27FC236}">
                <a16:creationId xmlns:a16="http://schemas.microsoft.com/office/drawing/2014/main" id="{565CFB2E-2B49-CF4D-BA50-38DAE20F71C0}"/>
              </a:ext>
            </a:extLst>
          </p:cNvPr>
          <p:cNvSpPr>
            <a:spLocks noGrp="1"/>
          </p:cNvSpPr>
          <p:nvPr>
            <p:ph type="body" sz="quarter" idx="42"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12 Avenir Pro 16pt</a:t>
            </a:r>
            <a:endParaRPr lang="en-GB"/>
          </a:p>
        </p:txBody>
      </p:sp>
      <p:sp>
        <p:nvSpPr>
          <p:cNvPr id="33" name="Text Placeholder 12">
            <a:extLst>
              <a:ext uri="{FF2B5EF4-FFF2-40B4-BE49-F238E27FC236}">
                <a16:creationId xmlns:a16="http://schemas.microsoft.com/office/drawing/2014/main" id="{0D017032-F096-B22C-C6FA-B16A61A5A04B}"/>
              </a:ext>
            </a:extLst>
          </p:cNvPr>
          <p:cNvSpPr>
            <a:spLocks noGrp="1"/>
          </p:cNvSpPr>
          <p:nvPr>
            <p:ph type="body" sz="quarter" idx="43" hasCustomPrompt="1"/>
          </p:nvPr>
        </p:nvSpPr>
        <p:spPr>
          <a:xfrm>
            <a:off x="8975725" y="5681757"/>
            <a:ext cx="2663825" cy="360362"/>
          </a:xfrm>
        </p:spPr>
        <p:txBody>
          <a:bodyPr/>
          <a:lstStyle>
            <a:lvl1pPr marL="0" indent="0">
              <a:buNone/>
              <a:defRPr/>
            </a:lvl1pPr>
          </a:lstStyle>
          <a:p>
            <a:pPr lvl="0"/>
            <a:r>
              <a:rPr lang="en-US"/>
              <a:t>Speaker Name 15pt</a:t>
            </a:r>
            <a:endParaRPr lang="en-GB"/>
          </a:p>
        </p:txBody>
      </p:sp>
      <p:sp>
        <p:nvSpPr>
          <p:cNvPr id="3" name="Text Placeholder 12">
            <a:extLst>
              <a:ext uri="{FF2B5EF4-FFF2-40B4-BE49-F238E27FC236}">
                <a16:creationId xmlns:a16="http://schemas.microsoft.com/office/drawing/2014/main" id="{4C11C650-3EE9-B1D4-9C29-2E854BF6BDB3}"/>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Agenda</a:t>
            </a:r>
          </a:p>
        </p:txBody>
      </p:sp>
    </p:spTree>
    <p:extLst>
      <p:ext uri="{BB962C8B-B14F-4D97-AF65-F5344CB8AC3E}">
        <p14:creationId xmlns:p14="http://schemas.microsoft.com/office/powerpoint/2010/main" val="3225768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 Image - 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02ADD0-9DEE-498A-A9F7-5ACF309A222A}"/>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 Placeholder 38">
            <a:extLst>
              <a:ext uri="{FF2B5EF4-FFF2-40B4-BE49-F238E27FC236}">
                <a16:creationId xmlns:a16="http://schemas.microsoft.com/office/drawing/2014/main" id="{F7A19D80-B581-99D7-F155-640B8E61F577}"/>
              </a:ext>
            </a:extLst>
          </p:cNvPr>
          <p:cNvSpPr>
            <a:spLocks noGrp="1"/>
          </p:cNvSpPr>
          <p:nvPr>
            <p:ph type="body" sz="quarter" idx="22" hasCustomPrompt="1"/>
          </p:nvPr>
        </p:nvSpPr>
        <p:spPr>
          <a:xfrm>
            <a:off x="0" y="6129338"/>
            <a:ext cx="2279650" cy="728662"/>
          </a:xfrm>
          <a:prstGeom prst="roundRect">
            <a:avLst>
              <a:gd name="adj" fmla="val 0"/>
            </a:avLst>
          </a:prstGeom>
          <a:solidFill>
            <a:schemeClr val="bg1"/>
          </a:solidFill>
        </p:spPr>
        <p:txBody>
          <a:bodyPr/>
          <a:lstStyle>
            <a:lvl1pPr marL="0" indent="0">
              <a:buNone/>
              <a:defRPr/>
            </a:lvl1pPr>
          </a:lstStyle>
          <a:p>
            <a:pPr lvl="0"/>
            <a:r>
              <a:rPr lang="en-US"/>
              <a:t> </a:t>
            </a:r>
            <a:endParaRPr lang="en-GB"/>
          </a:p>
        </p:txBody>
      </p:sp>
      <p:sp>
        <p:nvSpPr>
          <p:cNvPr id="6" name="Picture Placeholder 5">
            <a:extLst>
              <a:ext uri="{FF2B5EF4-FFF2-40B4-BE49-F238E27FC236}">
                <a16:creationId xmlns:a16="http://schemas.microsoft.com/office/drawing/2014/main" id="{CCB2AEB7-8E57-4C7C-2757-07E542DEE60C}"/>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ext Placeholder 9">
            <a:extLst>
              <a:ext uri="{FF2B5EF4-FFF2-40B4-BE49-F238E27FC236}">
                <a16:creationId xmlns:a16="http://schemas.microsoft.com/office/drawing/2014/main" id="{61C0AEEA-B845-6964-BD2E-BF0271E14F16}"/>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 avenir pro 16pt</a:t>
            </a:r>
            <a:endParaRPr lang="en-GB" dirty="0"/>
          </a:p>
        </p:txBody>
      </p:sp>
      <p:sp>
        <p:nvSpPr>
          <p:cNvPr id="10" name="Text Placeholder 12">
            <a:extLst>
              <a:ext uri="{FF2B5EF4-FFF2-40B4-BE49-F238E27FC236}">
                <a16:creationId xmlns:a16="http://schemas.microsoft.com/office/drawing/2014/main" id="{FD5477DB-82FD-E6A1-AE54-4CCD1272BB1B}"/>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dirty="0"/>
              <a:t>Speaker name 15pt</a:t>
            </a:r>
            <a:endParaRPr lang="en-GB" dirty="0"/>
          </a:p>
        </p:txBody>
      </p:sp>
      <p:sp>
        <p:nvSpPr>
          <p:cNvPr id="11" name="Rectangle 10">
            <a:extLst>
              <a:ext uri="{FF2B5EF4-FFF2-40B4-BE49-F238E27FC236}">
                <a16:creationId xmlns:a16="http://schemas.microsoft.com/office/drawing/2014/main" id="{AADA18F6-9B6E-469D-8086-74F1DD75B11B}"/>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 Placeholder 9">
            <a:extLst>
              <a:ext uri="{FF2B5EF4-FFF2-40B4-BE49-F238E27FC236}">
                <a16:creationId xmlns:a16="http://schemas.microsoft.com/office/drawing/2014/main" id="{B1554274-B577-2134-C791-9D98E1F2A03E}"/>
              </a:ext>
            </a:extLst>
          </p:cNvPr>
          <p:cNvSpPr>
            <a:spLocks noGrp="1"/>
          </p:cNvSpPr>
          <p:nvPr>
            <p:ph type="body" sz="quarter" idx="23"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2  avenir pro 16pt</a:t>
            </a:r>
            <a:endParaRPr lang="en-GB" dirty="0"/>
          </a:p>
        </p:txBody>
      </p:sp>
      <p:sp>
        <p:nvSpPr>
          <p:cNvPr id="13" name="Text Placeholder 12">
            <a:extLst>
              <a:ext uri="{FF2B5EF4-FFF2-40B4-BE49-F238E27FC236}">
                <a16:creationId xmlns:a16="http://schemas.microsoft.com/office/drawing/2014/main" id="{2FCEA881-9C2F-AC6E-3B16-B1A29145E90F}"/>
              </a:ext>
            </a:extLst>
          </p:cNvPr>
          <p:cNvSpPr>
            <a:spLocks noGrp="1"/>
          </p:cNvSpPr>
          <p:nvPr>
            <p:ph type="body" sz="quarter" idx="24" hasCustomPrompt="1"/>
          </p:nvPr>
        </p:nvSpPr>
        <p:spPr>
          <a:xfrm>
            <a:off x="5232400" y="2086069"/>
            <a:ext cx="2663825" cy="360362"/>
          </a:xfrm>
        </p:spPr>
        <p:txBody>
          <a:bodyPr/>
          <a:lstStyle>
            <a:lvl1pPr marL="0" indent="0">
              <a:buNone/>
              <a:defRPr/>
            </a:lvl1pPr>
          </a:lstStyle>
          <a:p>
            <a:pPr lvl="0"/>
            <a:r>
              <a:rPr lang="en-US" dirty="0"/>
              <a:t>Speaker name 15pt</a:t>
            </a:r>
            <a:endParaRPr lang="en-GB" dirty="0"/>
          </a:p>
        </p:txBody>
      </p:sp>
      <p:sp>
        <p:nvSpPr>
          <p:cNvPr id="14" name="Text Placeholder 9">
            <a:extLst>
              <a:ext uri="{FF2B5EF4-FFF2-40B4-BE49-F238E27FC236}">
                <a16:creationId xmlns:a16="http://schemas.microsoft.com/office/drawing/2014/main" id="{9893E9F5-8DE2-96ED-766C-C25917DD2383}"/>
              </a:ext>
            </a:extLst>
          </p:cNvPr>
          <p:cNvSpPr>
            <a:spLocks noGrp="1"/>
          </p:cNvSpPr>
          <p:nvPr>
            <p:ph type="body" sz="quarter" idx="25"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3 avenir pro 16pt</a:t>
            </a:r>
            <a:endParaRPr lang="en-GB" dirty="0"/>
          </a:p>
        </p:txBody>
      </p:sp>
      <p:sp>
        <p:nvSpPr>
          <p:cNvPr id="15" name="Text Placeholder 12">
            <a:extLst>
              <a:ext uri="{FF2B5EF4-FFF2-40B4-BE49-F238E27FC236}">
                <a16:creationId xmlns:a16="http://schemas.microsoft.com/office/drawing/2014/main" id="{3F1E9894-90F0-A13F-883F-BF8DF0FBF0BF}"/>
              </a:ext>
            </a:extLst>
          </p:cNvPr>
          <p:cNvSpPr>
            <a:spLocks noGrp="1"/>
          </p:cNvSpPr>
          <p:nvPr>
            <p:ph type="body" sz="quarter" idx="26" hasCustomPrompt="1"/>
          </p:nvPr>
        </p:nvSpPr>
        <p:spPr>
          <a:xfrm>
            <a:off x="5232400" y="2980625"/>
            <a:ext cx="2663825" cy="360362"/>
          </a:xfrm>
        </p:spPr>
        <p:txBody>
          <a:bodyPr/>
          <a:lstStyle>
            <a:lvl1pPr marL="0" indent="0">
              <a:buNone/>
              <a:defRPr/>
            </a:lvl1pPr>
          </a:lstStyle>
          <a:p>
            <a:pPr lvl="0"/>
            <a:r>
              <a:rPr lang="en-US" dirty="0"/>
              <a:t>Speaker name 15pt</a:t>
            </a:r>
            <a:endParaRPr lang="en-GB" dirty="0"/>
          </a:p>
        </p:txBody>
      </p:sp>
      <p:sp>
        <p:nvSpPr>
          <p:cNvPr id="16" name="Text Placeholder 9">
            <a:extLst>
              <a:ext uri="{FF2B5EF4-FFF2-40B4-BE49-F238E27FC236}">
                <a16:creationId xmlns:a16="http://schemas.microsoft.com/office/drawing/2014/main" id="{903A62A5-634E-03D1-80A5-3E3D2D901FC9}"/>
              </a:ext>
            </a:extLst>
          </p:cNvPr>
          <p:cNvSpPr>
            <a:spLocks noGrp="1"/>
          </p:cNvSpPr>
          <p:nvPr>
            <p:ph type="body" sz="quarter" idx="27"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4 avenir pro 16pt</a:t>
            </a:r>
            <a:endParaRPr lang="en-GB" dirty="0"/>
          </a:p>
        </p:txBody>
      </p:sp>
      <p:sp>
        <p:nvSpPr>
          <p:cNvPr id="17" name="Text Placeholder 12">
            <a:extLst>
              <a:ext uri="{FF2B5EF4-FFF2-40B4-BE49-F238E27FC236}">
                <a16:creationId xmlns:a16="http://schemas.microsoft.com/office/drawing/2014/main" id="{FB0F4B2A-9EE2-6ADF-5608-0B172C20F8F9}"/>
              </a:ext>
            </a:extLst>
          </p:cNvPr>
          <p:cNvSpPr>
            <a:spLocks noGrp="1"/>
          </p:cNvSpPr>
          <p:nvPr>
            <p:ph type="body" sz="quarter" idx="28" hasCustomPrompt="1"/>
          </p:nvPr>
        </p:nvSpPr>
        <p:spPr>
          <a:xfrm>
            <a:off x="5232400" y="3881532"/>
            <a:ext cx="2663825" cy="360362"/>
          </a:xfrm>
        </p:spPr>
        <p:txBody>
          <a:bodyPr/>
          <a:lstStyle>
            <a:lvl1pPr marL="0" indent="0">
              <a:buNone/>
              <a:defRPr/>
            </a:lvl1pPr>
          </a:lstStyle>
          <a:p>
            <a:pPr lvl="0"/>
            <a:r>
              <a:rPr lang="en-US" dirty="0"/>
              <a:t>Speaker name 15pt</a:t>
            </a:r>
            <a:endParaRPr lang="en-GB" dirty="0"/>
          </a:p>
        </p:txBody>
      </p:sp>
      <p:sp>
        <p:nvSpPr>
          <p:cNvPr id="19" name="Text Placeholder 9">
            <a:extLst>
              <a:ext uri="{FF2B5EF4-FFF2-40B4-BE49-F238E27FC236}">
                <a16:creationId xmlns:a16="http://schemas.microsoft.com/office/drawing/2014/main" id="{09F29E7C-941B-C75A-5A95-0BB7AB78FC9A}"/>
              </a:ext>
            </a:extLst>
          </p:cNvPr>
          <p:cNvSpPr>
            <a:spLocks noGrp="1"/>
          </p:cNvSpPr>
          <p:nvPr>
            <p:ph type="body" sz="quarter" idx="29"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5 avenir pro 16pt</a:t>
            </a:r>
            <a:endParaRPr lang="en-GB" dirty="0"/>
          </a:p>
        </p:txBody>
      </p:sp>
      <p:sp>
        <p:nvSpPr>
          <p:cNvPr id="20" name="Text Placeholder 12">
            <a:extLst>
              <a:ext uri="{FF2B5EF4-FFF2-40B4-BE49-F238E27FC236}">
                <a16:creationId xmlns:a16="http://schemas.microsoft.com/office/drawing/2014/main" id="{949A5662-E9DB-9AF5-23B4-5B47F6EB594F}"/>
              </a:ext>
            </a:extLst>
          </p:cNvPr>
          <p:cNvSpPr>
            <a:spLocks noGrp="1"/>
          </p:cNvSpPr>
          <p:nvPr>
            <p:ph type="body" sz="quarter" idx="30" hasCustomPrompt="1"/>
          </p:nvPr>
        </p:nvSpPr>
        <p:spPr>
          <a:xfrm>
            <a:off x="5232400" y="4784026"/>
            <a:ext cx="2663825" cy="360362"/>
          </a:xfrm>
        </p:spPr>
        <p:txBody>
          <a:bodyPr/>
          <a:lstStyle>
            <a:lvl1pPr marL="0" indent="0">
              <a:buNone/>
              <a:defRPr/>
            </a:lvl1pPr>
          </a:lstStyle>
          <a:p>
            <a:pPr lvl="0"/>
            <a:r>
              <a:rPr lang="en-US" dirty="0"/>
              <a:t>Speaker name 15pt</a:t>
            </a:r>
            <a:endParaRPr lang="en-GB" dirty="0"/>
          </a:p>
        </p:txBody>
      </p:sp>
      <p:sp>
        <p:nvSpPr>
          <p:cNvPr id="21" name="Text Placeholder 9">
            <a:extLst>
              <a:ext uri="{FF2B5EF4-FFF2-40B4-BE49-F238E27FC236}">
                <a16:creationId xmlns:a16="http://schemas.microsoft.com/office/drawing/2014/main" id="{E25690CE-224F-00A8-746F-5EE5394A9EFD}"/>
              </a:ext>
            </a:extLst>
          </p:cNvPr>
          <p:cNvSpPr>
            <a:spLocks noGrp="1"/>
          </p:cNvSpPr>
          <p:nvPr>
            <p:ph type="body" sz="quarter" idx="31"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6 avenir pro 16pt</a:t>
            </a:r>
            <a:endParaRPr lang="en-GB" dirty="0"/>
          </a:p>
        </p:txBody>
      </p:sp>
      <p:sp>
        <p:nvSpPr>
          <p:cNvPr id="22" name="Text Placeholder 12">
            <a:extLst>
              <a:ext uri="{FF2B5EF4-FFF2-40B4-BE49-F238E27FC236}">
                <a16:creationId xmlns:a16="http://schemas.microsoft.com/office/drawing/2014/main" id="{67DB1A79-B4D8-1F15-9341-AD5DC678D356}"/>
              </a:ext>
            </a:extLst>
          </p:cNvPr>
          <p:cNvSpPr>
            <a:spLocks noGrp="1"/>
          </p:cNvSpPr>
          <p:nvPr>
            <p:ph type="body" sz="quarter" idx="32" hasCustomPrompt="1"/>
          </p:nvPr>
        </p:nvSpPr>
        <p:spPr>
          <a:xfrm>
            <a:off x="5232400" y="5681757"/>
            <a:ext cx="2663825" cy="360362"/>
          </a:xfrm>
        </p:spPr>
        <p:txBody>
          <a:bodyPr/>
          <a:lstStyle>
            <a:lvl1pPr marL="0" indent="0">
              <a:buNone/>
              <a:defRPr/>
            </a:lvl1pPr>
          </a:lstStyle>
          <a:p>
            <a:pPr lvl="0"/>
            <a:r>
              <a:rPr lang="en-US" dirty="0"/>
              <a:t>Speaker name 15pt</a:t>
            </a:r>
            <a:endParaRPr lang="en-GB" dirty="0"/>
          </a:p>
        </p:txBody>
      </p:sp>
      <p:sp>
        <p:nvSpPr>
          <p:cNvPr id="23" name="Text Placeholder 9">
            <a:extLst>
              <a:ext uri="{FF2B5EF4-FFF2-40B4-BE49-F238E27FC236}">
                <a16:creationId xmlns:a16="http://schemas.microsoft.com/office/drawing/2014/main" id="{C8471210-7E5E-2611-978A-31DF0339AE97}"/>
              </a:ext>
            </a:extLst>
          </p:cNvPr>
          <p:cNvSpPr>
            <a:spLocks noGrp="1"/>
          </p:cNvSpPr>
          <p:nvPr>
            <p:ph type="body" sz="quarter" idx="33"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7 avenir pro 16pt</a:t>
            </a:r>
            <a:endParaRPr lang="en-GB" dirty="0"/>
          </a:p>
        </p:txBody>
      </p:sp>
      <p:sp>
        <p:nvSpPr>
          <p:cNvPr id="24" name="Text Placeholder 12">
            <a:extLst>
              <a:ext uri="{FF2B5EF4-FFF2-40B4-BE49-F238E27FC236}">
                <a16:creationId xmlns:a16="http://schemas.microsoft.com/office/drawing/2014/main" id="{C07127EC-2377-7100-E04F-67ADDB078D79}"/>
              </a:ext>
            </a:extLst>
          </p:cNvPr>
          <p:cNvSpPr>
            <a:spLocks noGrp="1"/>
          </p:cNvSpPr>
          <p:nvPr>
            <p:ph type="body" sz="quarter" idx="34" hasCustomPrompt="1"/>
          </p:nvPr>
        </p:nvSpPr>
        <p:spPr>
          <a:xfrm>
            <a:off x="8975725" y="1181195"/>
            <a:ext cx="2663825" cy="360362"/>
          </a:xfrm>
        </p:spPr>
        <p:txBody>
          <a:bodyPr/>
          <a:lstStyle>
            <a:lvl1pPr marL="0" indent="0">
              <a:buNone/>
              <a:defRPr/>
            </a:lvl1pPr>
          </a:lstStyle>
          <a:p>
            <a:pPr lvl="0"/>
            <a:r>
              <a:rPr lang="en-US" dirty="0"/>
              <a:t>Speaker name 15pt</a:t>
            </a:r>
            <a:endParaRPr lang="en-GB" dirty="0"/>
          </a:p>
        </p:txBody>
      </p:sp>
      <p:sp>
        <p:nvSpPr>
          <p:cNvPr id="25" name="Text Placeholder 9">
            <a:extLst>
              <a:ext uri="{FF2B5EF4-FFF2-40B4-BE49-F238E27FC236}">
                <a16:creationId xmlns:a16="http://schemas.microsoft.com/office/drawing/2014/main" id="{E815D68E-1CE0-2576-83D5-714D0D9D67CD}"/>
              </a:ext>
            </a:extLst>
          </p:cNvPr>
          <p:cNvSpPr>
            <a:spLocks noGrp="1"/>
          </p:cNvSpPr>
          <p:nvPr>
            <p:ph type="body" sz="quarter" idx="35"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8  avenir pro 16pt</a:t>
            </a:r>
            <a:endParaRPr lang="en-GB" dirty="0"/>
          </a:p>
        </p:txBody>
      </p:sp>
      <p:sp>
        <p:nvSpPr>
          <p:cNvPr id="26" name="Text Placeholder 12">
            <a:extLst>
              <a:ext uri="{FF2B5EF4-FFF2-40B4-BE49-F238E27FC236}">
                <a16:creationId xmlns:a16="http://schemas.microsoft.com/office/drawing/2014/main" id="{004F5386-D368-9E36-A148-B8BB46214294}"/>
              </a:ext>
            </a:extLst>
          </p:cNvPr>
          <p:cNvSpPr>
            <a:spLocks noGrp="1"/>
          </p:cNvSpPr>
          <p:nvPr>
            <p:ph type="body" sz="quarter" idx="36" hasCustomPrompt="1"/>
          </p:nvPr>
        </p:nvSpPr>
        <p:spPr>
          <a:xfrm>
            <a:off x="8975725" y="2086069"/>
            <a:ext cx="2663825" cy="360362"/>
          </a:xfrm>
        </p:spPr>
        <p:txBody>
          <a:bodyPr/>
          <a:lstStyle>
            <a:lvl1pPr marL="0" indent="0">
              <a:buNone/>
              <a:defRPr/>
            </a:lvl1pPr>
          </a:lstStyle>
          <a:p>
            <a:pPr lvl="0"/>
            <a:r>
              <a:rPr lang="en-US" dirty="0"/>
              <a:t>Speaker name 15pt</a:t>
            </a:r>
            <a:endParaRPr lang="en-GB" dirty="0"/>
          </a:p>
        </p:txBody>
      </p:sp>
      <p:sp>
        <p:nvSpPr>
          <p:cNvPr id="27" name="Text Placeholder 9">
            <a:extLst>
              <a:ext uri="{FF2B5EF4-FFF2-40B4-BE49-F238E27FC236}">
                <a16:creationId xmlns:a16="http://schemas.microsoft.com/office/drawing/2014/main" id="{FB90B496-5EC9-35C9-C86A-E80933A78A49}"/>
              </a:ext>
            </a:extLst>
          </p:cNvPr>
          <p:cNvSpPr>
            <a:spLocks noGrp="1"/>
          </p:cNvSpPr>
          <p:nvPr>
            <p:ph type="body" sz="quarter" idx="37"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9 avenir pro 16pt</a:t>
            </a:r>
            <a:endParaRPr lang="en-GB" dirty="0"/>
          </a:p>
        </p:txBody>
      </p:sp>
      <p:sp>
        <p:nvSpPr>
          <p:cNvPr id="28" name="Text Placeholder 12">
            <a:extLst>
              <a:ext uri="{FF2B5EF4-FFF2-40B4-BE49-F238E27FC236}">
                <a16:creationId xmlns:a16="http://schemas.microsoft.com/office/drawing/2014/main" id="{A88C0809-BDC1-5C5D-C145-C67847620FAD}"/>
              </a:ext>
            </a:extLst>
          </p:cNvPr>
          <p:cNvSpPr>
            <a:spLocks noGrp="1"/>
          </p:cNvSpPr>
          <p:nvPr>
            <p:ph type="body" sz="quarter" idx="38" hasCustomPrompt="1"/>
          </p:nvPr>
        </p:nvSpPr>
        <p:spPr>
          <a:xfrm>
            <a:off x="8975725" y="2980625"/>
            <a:ext cx="2663825" cy="360362"/>
          </a:xfrm>
        </p:spPr>
        <p:txBody>
          <a:bodyPr/>
          <a:lstStyle>
            <a:lvl1pPr marL="0" indent="0">
              <a:buNone/>
              <a:defRPr/>
            </a:lvl1pPr>
          </a:lstStyle>
          <a:p>
            <a:pPr lvl="0"/>
            <a:r>
              <a:rPr lang="en-US" dirty="0"/>
              <a:t>Speaker name 15pt</a:t>
            </a:r>
            <a:endParaRPr lang="en-GB" dirty="0"/>
          </a:p>
        </p:txBody>
      </p:sp>
      <p:sp>
        <p:nvSpPr>
          <p:cNvPr id="29" name="Text Placeholder 9">
            <a:extLst>
              <a:ext uri="{FF2B5EF4-FFF2-40B4-BE49-F238E27FC236}">
                <a16:creationId xmlns:a16="http://schemas.microsoft.com/office/drawing/2014/main" id="{DFC92DED-B248-ECFC-DCF1-7F0D4B940F73}"/>
              </a:ext>
            </a:extLst>
          </p:cNvPr>
          <p:cNvSpPr>
            <a:spLocks noGrp="1"/>
          </p:cNvSpPr>
          <p:nvPr>
            <p:ph type="body" sz="quarter" idx="39"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10 avenir pro 16pt</a:t>
            </a:r>
            <a:endParaRPr lang="en-GB" dirty="0"/>
          </a:p>
        </p:txBody>
      </p:sp>
      <p:sp>
        <p:nvSpPr>
          <p:cNvPr id="30" name="Text Placeholder 12">
            <a:extLst>
              <a:ext uri="{FF2B5EF4-FFF2-40B4-BE49-F238E27FC236}">
                <a16:creationId xmlns:a16="http://schemas.microsoft.com/office/drawing/2014/main" id="{422024D2-C5C8-32E5-720D-D7F76F42D590}"/>
              </a:ext>
            </a:extLst>
          </p:cNvPr>
          <p:cNvSpPr>
            <a:spLocks noGrp="1"/>
          </p:cNvSpPr>
          <p:nvPr>
            <p:ph type="body" sz="quarter" idx="40" hasCustomPrompt="1"/>
          </p:nvPr>
        </p:nvSpPr>
        <p:spPr>
          <a:xfrm>
            <a:off x="8975725" y="3881532"/>
            <a:ext cx="2663825" cy="360362"/>
          </a:xfrm>
        </p:spPr>
        <p:txBody>
          <a:bodyPr/>
          <a:lstStyle>
            <a:lvl1pPr marL="0" indent="0">
              <a:buNone/>
              <a:defRPr/>
            </a:lvl1pPr>
          </a:lstStyle>
          <a:p>
            <a:pPr lvl="0"/>
            <a:r>
              <a:rPr lang="en-US" dirty="0"/>
              <a:t>Speaker name 15pt</a:t>
            </a:r>
            <a:endParaRPr lang="en-GB" dirty="0"/>
          </a:p>
        </p:txBody>
      </p:sp>
      <p:sp>
        <p:nvSpPr>
          <p:cNvPr id="31" name="Text Placeholder 9">
            <a:extLst>
              <a:ext uri="{FF2B5EF4-FFF2-40B4-BE49-F238E27FC236}">
                <a16:creationId xmlns:a16="http://schemas.microsoft.com/office/drawing/2014/main" id="{81CF6D66-5CDB-DDED-E412-73F47D2CEA87}"/>
              </a:ext>
            </a:extLst>
          </p:cNvPr>
          <p:cNvSpPr>
            <a:spLocks noGrp="1"/>
          </p:cNvSpPr>
          <p:nvPr>
            <p:ph type="body" sz="quarter" idx="41"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11 avenir pro 16pt</a:t>
            </a:r>
            <a:endParaRPr lang="en-GB" dirty="0"/>
          </a:p>
        </p:txBody>
      </p:sp>
      <p:sp>
        <p:nvSpPr>
          <p:cNvPr id="32" name="Text Placeholder 12">
            <a:extLst>
              <a:ext uri="{FF2B5EF4-FFF2-40B4-BE49-F238E27FC236}">
                <a16:creationId xmlns:a16="http://schemas.microsoft.com/office/drawing/2014/main" id="{3EA79088-B0C8-5221-B3B7-94941F5EAFAB}"/>
              </a:ext>
            </a:extLst>
          </p:cNvPr>
          <p:cNvSpPr>
            <a:spLocks noGrp="1"/>
          </p:cNvSpPr>
          <p:nvPr>
            <p:ph type="body" sz="quarter" idx="42" hasCustomPrompt="1"/>
          </p:nvPr>
        </p:nvSpPr>
        <p:spPr>
          <a:xfrm>
            <a:off x="8975725" y="4784026"/>
            <a:ext cx="2663825" cy="360362"/>
          </a:xfrm>
        </p:spPr>
        <p:txBody>
          <a:bodyPr/>
          <a:lstStyle>
            <a:lvl1pPr marL="0" indent="0">
              <a:buNone/>
              <a:defRPr/>
            </a:lvl1pPr>
          </a:lstStyle>
          <a:p>
            <a:pPr lvl="0"/>
            <a:r>
              <a:rPr lang="en-US" dirty="0"/>
              <a:t>Speaker name 15pt</a:t>
            </a:r>
            <a:endParaRPr lang="en-GB" dirty="0"/>
          </a:p>
        </p:txBody>
      </p:sp>
      <p:sp>
        <p:nvSpPr>
          <p:cNvPr id="33" name="Text Placeholder 9">
            <a:extLst>
              <a:ext uri="{FF2B5EF4-FFF2-40B4-BE49-F238E27FC236}">
                <a16:creationId xmlns:a16="http://schemas.microsoft.com/office/drawing/2014/main" id="{2EFD3D92-4700-5758-D654-520724C3EC7F}"/>
              </a:ext>
            </a:extLst>
          </p:cNvPr>
          <p:cNvSpPr>
            <a:spLocks noGrp="1"/>
          </p:cNvSpPr>
          <p:nvPr>
            <p:ph type="body" sz="quarter" idx="43"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12 avenir pro 16pt</a:t>
            </a:r>
            <a:endParaRPr lang="en-GB" dirty="0"/>
          </a:p>
        </p:txBody>
      </p:sp>
      <p:sp>
        <p:nvSpPr>
          <p:cNvPr id="34" name="Text Placeholder 12">
            <a:extLst>
              <a:ext uri="{FF2B5EF4-FFF2-40B4-BE49-F238E27FC236}">
                <a16:creationId xmlns:a16="http://schemas.microsoft.com/office/drawing/2014/main" id="{965B4BE6-2135-9654-00F7-5F3CF8F789BD}"/>
              </a:ext>
            </a:extLst>
          </p:cNvPr>
          <p:cNvSpPr>
            <a:spLocks noGrp="1"/>
          </p:cNvSpPr>
          <p:nvPr>
            <p:ph type="body" sz="quarter" idx="44" hasCustomPrompt="1"/>
          </p:nvPr>
        </p:nvSpPr>
        <p:spPr>
          <a:xfrm>
            <a:off x="8975725" y="5681757"/>
            <a:ext cx="2663825" cy="360362"/>
          </a:xfrm>
        </p:spPr>
        <p:txBody>
          <a:bodyPr/>
          <a:lstStyle>
            <a:lvl1pPr marL="0" indent="0">
              <a:buNone/>
              <a:defRPr/>
            </a:lvl1pPr>
          </a:lstStyle>
          <a:p>
            <a:pPr lvl="0"/>
            <a:r>
              <a:rPr lang="en-US" dirty="0"/>
              <a:t>Speaker name 15pt</a:t>
            </a:r>
            <a:endParaRPr lang="en-GB" dirty="0"/>
          </a:p>
        </p:txBody>
      </p:sp>
      <p:sp>
        <p:nvSpPr>
          <p:cNvPr id="3" name="Text Placeholder 12">
            <a:extLst>
              <a:ext uri="{FF2B5EF4-FFF2-40B4-BE49-F238E27FC236}">
                <a16:creationId xmlns:a16="http://schemas.microsoft.com/office/drawing/2014/main" id="{52A5910F-1B7D-5878-9532-2B9886165333}"/>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Agenda</a:t>
            </a:r>
          </a:p>
        </p:txBody>
      </p:sp>
    </p:spTree>
    <p:extLst>
      <p:ext uri="{BB962C8B-B14F-4D97-AF65-F5344CB8AC3E}">
        <p14:creationId xmlns:p14="http://schemas.microsoft.com/office/powerpoint/2010/main" val="4281757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ark Image - Agenda">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0A8DC2-35E5-122C-4093-0CB894A5D697}"/>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center icon to insert dark image</a:t>
            </a:r>
          </a:p>
        </p:txBody>
      </p:sp>
      <p:sp>
        <p:nvSpPr>
          <p:cNvPr id="2" name="Text Placeholder 9">
            <a:extLst>
              <a:ext uri="{FF2B5EF4-FFF2-40B4-BE49-F238E27FC236}">
                <a16:creationId xmlns:a16="http://schemas.microsoft.com/office/drawing/2014/main" id="{904DD49F-7200-BFF1-2A10-BA03C16B477D}"/>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 Avenir Pro 16pt</a:t>
            </a:r>
            <a:endParaRPr lang="en-GB"/>
          </a:p>
        </p:txBody>
      </p:sp>
      <p:sp>
        <p:nvSpPr>
          <p:cNvPr id="8" name="Text Placeholder 12">
            <a:extLst>
              <a:ext uri="{FF2B5EF4-FFF2-40B4-BE49-F238E27FC236}">
                <a16:creationId xmlns:a16="http://schemas.microsoft.com/office/drawing/2014/main" id="{24254A76-548D-ABB9-7DB9-02B84510A9FE}"/>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a:t>Speaker Name 15pt</a:t>
            </a:r>
            <a:endParaRPr lang="en-GB"/>
          </a:p>
        </p:txBody>
      </p:sp>
      <p:sp>
        <p:nvSpPr>
          <p:cNvPr id="9" name="Rectangle 8">
            <a:extLst>
              <a:ext uri="{FF2B5EF4-FFF2-40B4-BE49-F238E27FC236}">
                <a16:creationId xmlns:a16="http://schemas.microsoft.com/office/drawing/2014/main" id="{85A22E35-39E8-D8C8-8792-D2A6F234BDB2}"/>
              </a:ext>
            </a:extLst>
          </p:cNvPr>
          <p:cNvSpPr/>
          <p:nvPr userDrawn="1"/>
        </p:nvSpPr>
        <p:spPr>
          <a:xfrm>
            <a:off x="10848975" y="6308725"/>
            <a:ext cx="1343025" cy="54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9">
            <a:extLst>
              <a:ext uri="{FF2B5EF4-FFF2-40B4-BE49-F238E27FC236}">
                <a16:creationId xmlns:a16="http://schemas.microsoft.com/office/drawing/2014/main" id="{8700E4EA-ED53-6710-2381-295DD293E1B6}"/>
              </a:ext>
            </a:extLst>
          </p:cNvPr>
          <p:cNvSpPr>
            <a:spLocks noGrp="1"/>
          </p:cNvSpPr>
          <p:nvPr>
            <p:ph type="body" sz="quarter" idx="22"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2  Avenir Pro 16pt</a:t>
            </a:r>
            <a:endParaRPr lang="en-GB"/>
          </a:p>
        </p:txBody>
      </p:sp>
      <p:sp>
        <p:nvSpPr>
          <p:cNvPr id="12" name="Text Placeholder 12">
            <a:extLst>
              <a:ext uri="{FF2B5EF4-FFF2-40B4-BE49-F238E27FC236}">
                <a16:creationId xmlns:a16="http://schemas.microsoft.com/office/drawing/2014/main" id="{920ABA3B-52CD-F2D5-2E66-010C70068C27}"/>
              </a:ext>
            </a:extLst>
          </p:cNvPr>
          <p:cNvSpPr>
            <a:spLocks noGrp="1"/>
          </p:cNvSpPr>
          <p:nvPr>
            <p:ph type="body" sz="quarter" idx="23" hasCustomPrompt="1"/>
          </p:nvPr>
        </p:nvSpPr>
        <p:spPr>
          <a:xfrm>
            <a:off x="5232400" y="2086069"/>
            <a:ext cx="2663825" cy="360362"/>
          </a:xfrm>
        </p:spPr>
        <p:txBody>
          <a:bodyPr/>
          <a:lstStyle>
            <a:lvl1pPr marL="0" indent="0">
              <a:buNone/>
              <a:defRPr/>
            </a:lvl1pPr>
          </a:lstStyle>
          <a:p>
            <a:pPr lvl="0"/>
            <a:r>
              <a:rPr lang="en-US"/>
              <a:t>Speaker Name 15pt</a:t>
            </a:r>
            <a:endParaRPr lang="en-GB"/>
          </a:p>
        </p:txBody>
      </p:sp>
      <p:sp>
        <p:nvSpPr>
          <p:cNvPr id="13" name="Text Placeholder 9">
            <a:extLst>
              <a:ext uri="{FF2B5EF4-FFF2-40B4-BE49-F238E27FC236}">
                <a16:creationId xmlns:a16="http://schemas.microsoft.com/office/drawing/2014/main" id="{40AA1C17-5F97-8BDE-202D-2E9DF90F82C0}"/>
              </a:ext>
            </a:extLst>
          </p:cNvPr>
          <p:cNvSpPr>
            <a:spLocks noGrp="1"/>
          </p:cNvSpPr>
          <p:nvPr>
            <p:ph type="body" sz="quarter" idx="24"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3 Avenir Pro 16pt</a:t>
            </a:r>
            <a:endParaRPr lang="en-GB"/>
          </a:p>
        </p:txBody>
      </p:sp>
      <p:sp>
        <p:nvSpPr>
          <p:cNvPr id="14" name="Text Placeholder 12">
            <a:extLst>
              <a:ext uri="{FF2B5EF4-FFF2-40B4-BE49-F238E27FC236}">
                <a16:creationId xmlns:a16="http://schemas.microsoft.com/office/drawing/2014/main" id="{AFE6F300-51E6-251C-C58E-2F1A1B2E0F61}"/>
              </a:ext>
            </a:extLst>
          </p:cNvPr>
          <p:cNvSpPr>
            <a:spLocks noGrp="1"/>
          </p:cNvSpPr>
          <p:nvPr>
            <p:ph type="body" sz="quarter" idx="25" hasCustomPrompt="1"/>
          </p:nvPr>
        </p:nvSpPr>
        <p:spPr>
          <a:xfrm>
            <a:off x="5232400" y="2980625"/>
            <a:ext cx="2663825" cy="360362"/>
          </a:xfrm>
        </p:spPr>
        <p:txBody>
          <a:bodyPr/>
          <a:lstStyle>
            <a:lvl1pPr marL="0" indent="0">
              <a:buNone/>
              <a:defRPr/>
            </a:lvl1pPr>
          </a:lstStyle>
          <a:p>
            <a:pPr lvl="0"/>
            <a:r>
              <a:rPr lang="en-US"/>
              <a:t>Speaker Name 15pt</a:t>
            </a:r>
            <a:endParaRPr lang="en-GB"/>
          </a:p>
        </p:txBody>
      </p:sp>
      <p:sp>
        <p:nvSpPr>
          <p:cNvPr id="15" name="Text Placeholder 9">
            <a:extLst>
              <a:ext uri="{FF2B5EF4-FFF2-40B4-BE49-F238E27FC236}">
                <a16:creationId xmlns:a16="http://schemas.microsoft.com/office/drawing/2014/main" id="{0DB1E516-D75C-258D-154F-FF5BF0059DB4}"/>
              </a:ext>
            </a:extLst>
          </p:cNvPr>
          <p:cNvSpPr>
            <a:spLocks noGrp="1"/>
          </p:cNvSpPr>
          <p:nvPr>
            <p:ph type="body" sz="quarter" idx="26"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4 Avenir Pro 16pt</a:t>
            </a:r>
            <a:endParaRPr lang="en-GB"/>
          </a:p>
        </p:txBody>
      </p:sp>
      <p:sp>
        <p:nvSpPr>
          <p:cNvPr id="16" name="Text Placeholder 12">
            <a:extLst>
              <a:ext uri="{FF2B5EF4-FFF2-40B4-BE49-F238E27FC236}">
                <a16:creationId xmlns:a16="http://schemas.microsoft.com/office/drawing/2014/main" id="{A95DC8E2-952F-574D-9B03-7B60870706F6}"/>
              </a:ext>
            </a:extLst>
          </p:cNvPr>
          <p:cNvSpPr>
            <a:spLocks noGrp="1"/>
          </p:cNvSpPr>
          <p:nvPr>
            <p:ph type="body" sz="quarter" idx="27" hasCustomPrompt="1"/>
          </p:nvPr>
        </p:nvSpPr>
        <p:spPr>
          <a:xfrm>
            <a:off x="5232400" y="3881532"/>
            <a:ext cx="2663825" cy="360362"/>
          </a:xfrm>
        </p:spPr>
        <p:txBody>
          <a:bodyPr/>
          <a:lstStyle>
            <a:lvl1pPr marL="0" indent="0">
              <a:buNone/>
              <a:defRPr/>
            </a:lvl1pPr>
          </a:lstStyle>
          <a:p>
            <a:pPr lvl="0"/>
            <a:r>
              <a:rPr lang="en-US"/>
              <a:t>Speaker Name 15pt</a:t>
            </a:r>
            <a:endParaRPr lang="en-GB"/>
          </a:p>
        </p:txBody>
      </p:sp>
      <p:sp>
        <p:nvSpPr>
          <p:cNvPr id="17" name="Text Placeholder 9">
            <a:extLst>
              <a:ext uri="{FF2B5EF4-FFF2-40B4-BE49-F238E27FC236}">
                <a16:creationId xmlns:a16="http://schemas.microsoft.com/office/drawing/2014/main" id="{BA242158-90C6-8EDC-88DD-5C85A923BFA3}"/>
              </a:ext>
            </a:extLst>
          </p:cNvPr>
          <p:cNvSpPr>
            <a:spLocks noGrp="1"/>
          </p:cNvSpPr>
          <p:nvPr>
            <p:ph type="body" sz="quarter" idx="28"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5 Avenir Pro 16pt</a:t>
            </a:r>
            <a:endParaRPr lang="en-GB"/>
          </a:p>
        </p:txBody>
      </p:sp>
      <p:sp>
        <p:nvSpPr>
          <p:cNvPr id="18" name="Text Placeholder 12">
            <a:extLst>
              <a:ext uri="{FF2B5EF4-FFF2-40B4-BE49-F238E27FC236}">
                <a16:creationId xmlns:a16="http://schemas.microsoft.com/office/drawing/2014/main" id="{6B2717EA-181E-5681-4CFD-B938554C56EA}"/>
              </a:ext>
            </a:extLst>
          </p:cNvPr>
          <p:cNvSpPr>
            <a:spLocks noGrp="1"/>
          </p:cNvSpPr>
          <p:nvPr>
            <p:ph type="body" sz="quarter" idx="29" hasCustomPrompt="1"/>
          </p:nvPr>
        </p:nvSpPr>
        <p:spPr>
          <a:xfrm>
            <a:off x="5232400" y="4784026"/>
            <a:ext cx="2663825" cy="360362"/>
          </a:xfrm>
        </p:spPr>
        <p:txBody>
          <a:bodyPr/>
          <a:lstStyle>
            <a:lvl1pPr marL="0" indent="0">
              <a:buNone/>
              <a:defRPr/>
            </a:lvl1pPr>
          </a:lstStyle>
          <a:p>
            <a:pPr lvl="0"/>
            <a:r>
              <a:rPr lang="en-US"/>
              <a:t>Speaker Name 15pt</a:t>
            </a:r>
            <a:endParaRPr lang="en-GB"/>
          </a:p>
        </p:txBody>
      </p:sp>
      <p:sp>
        <p:nvSpPr>
          <p:cNvPr id="19" name="Text Placeholder 9">
            <a:extLst>
              <a:ext uri="{FF2B5EF4-FFF2-40B4-BE49-F238E27FC236}">
                <a16:creationId xmlns:a16="http://schemas.microsoft.com/office/drawing/2014/main" id="{BBB43BEB-F2E3-4729-E3C4-033B9D038770}"/>
              </a:ext>
            </a:extLst>
          </p:cNvPr>
          <p:cNvSpPr>
            <a:spLocks noGrp="1"/>
          </p:cNvSpPr>
          <p:nvPr>
            <p:ph type="body" sz="quarter" idx="30"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6 Avenir Pro 16pt</a:t>
            </a:r>
            <a:endParaRPr lang="en-GB"/>
          </a:p>
        </p:txBody>
      </p:sp>
      <p:sp>
        <p:nvSpPr>
          <p:cNvPr id="20" name="Text Placeholder 12">
            <a:extLst>
              <a:ext uri="{FF2B5EF4-FFF2-40B4-BE49-F238E27FC236}">
                <a16:creationId xmlns:a16="http://schemas.microsoft.com/office/drawing/2014/main" id="{DBA53FB6-1E59-A28B-7E3C-6372413C180F}"/>
              </a:ext>
            </a:extLst>
          </p:cNvPr>
          <p:cNvSpPr>
            <a:spLocks noGrp="1"/>
          </p:cNvSpPr>
          <p:nvPr>
            <p:ph type="body" sz="quarter" idx="31" hasCustomPrompt="1"/>
          </p:nvPr>
        </p:nvSpPr>
        <p:spPr>
          <a:xfrm>
            <a:off x="5232400" y="5681757"/>
            <a:ext cx="2663825" cy="360362"/>
          </a:xfrm>
        </p:spPr>
        <p:txBody>
          <a:bodyPr/>
          <a:lstStyle>
            <a:lvl1pPr marL="0" indent="0">
              <a:buNone/>
              <a:defRPr/>
            </a:lvl1pPr>
          </a:lstStyle>
          <a:p>
            <a:pPr lvl="0"/>
            <a:r>
              <a:rPr lang="en-US"/>
              <a:t>Speaker Name 15pt</a:t>
            </a:r>
            <a:endParaRPr lang="en-GB"/>
          </a:p>
        </p:txBody>
      </p:sp>
      <p:sp>
        <p:nvSpPr>
          <p:cNvPr id="21" name="Text Placeholder 9">
            <a:extLst>
              <a:ext uri="{FF2B5EF4-FFF2-40B4-BE49-F238E27FC236}">
                <a16:creationId xmlns:a16="http://schemas.microsoft.com/office/drawing/2014/main" id="{F13B60C7-A30D-3E17-E546-058B3168FBCE}"/>
              </a:ext>
            </a:extLst>
          </p:cNvPr>
          <p:cNvSpPr>
            <a:spLocks noGrp="1"/>
          </p:cNvSpPr>
          <p:nvPr>
            <p:ph type="body" sz="quarter" idx="32"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7 Avenir Pro 16pt</a:t>
            </a:r>
            <a:endParaRPr lang="en-GB"/>
          </a:p>
        </p:txBody>
      </p:sp>
      <p:sp>
        <p:nvSpPr>
          <p:cNvPr id="22" name="Text Placeholder 12">
            <a:extLst>
              <a:ext uri="{FF2B5EF4-FFF2-40B4-BE49-F238E27FC236}">
                <a16:creationId xmlns:a16="http://schemas.microsoft.com/office/drawing/2014/main" id="{7F5E6EBC-119E-E644-4C5C-BFD61EBE17EA}"/>
              </a:ext>
            </a:extLst>
          </p:cNvPr>
          <p:cNvSpPr>
            <a:spLocks noGrp="1"/>
          </p:cNvSpPr>
          <p:nvPr>
            <p:ph type="body" sz="quarter" idx="33" hasCustomPrompt="1"/>
          </p:nvPr>
        </p:nvSpPr>
        <p:spPr>
          <a:xfrm>
            <a:off x="8975725" y="1181195"/>
            <a:ext cx="2663825" cy="360362"/>
          </a:xfrm>
        </p:spPr>
        <p:txBody>
          <a:bodyPr/>
          <a:lstStyle>
            <a:lvl1pPr marL="0" indent="0">
              <a:buNone/>
              <a:defRPr/>
            </a:lvl1pPr>
          </a:lstStyle>
          <a:p>
            <a:pPr lvl="0"/>
            <a:r>
              <a:rPr lang="en-US"/>
              <a:t>Speaker Name 15pt</a:t>
            </a:r>
            <a:endParaRPr lang="en-GB"/>
          </a:p>
        </p:txBody>
      </p:sp>
      <p:sp>
        <p:nvSpPr>
          <p:cNvPr id="23" name="Text Placeholder 9">
            <a:extLst>
              <a:ext uri="{FF2B5EF4-FFF2-40B4-BE49-F238E27FC236}">
                <a16:creationId xmlns:a16="http://schemas.microsoft.com/office/drawing/2014/main" id="{401DECB5-DEB3-E4A4-2232-6F1F2D88A5D8}"/>
              </a:ext>
            </a:extLst>
          </p:cNvPr>
          <p:cNvSpPr>
            <a:spLocks noGrp="1"/>
          </p:cNvSpPr>
          <p:nvPr>
            <p:ph type="body" sz="quarter" idx="34"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8  Avenir Pro 16pt</a:t>
            </a:r>
            <a:endParaRPr lang="en-GB"/>
          </a:p>
        </p:txBody>
      </p:sp>
      <p:sp>
        <p:nvSpPr>
          <p:cNvPr id="24" name="Text Placeholder 12">
            <a:extLst>
              <a:ext uri="{FF2B5EF4-FFF2-40B4-BE49-F238E27FC236}">
                <a16:creationId xmlns:a16="http://schemas.microsoft.com/office/drawing/2014/main" id="{21D9D621-C176-8343-F645-AF4D83E2BD81}"/>
              </a:ext>
            </a:extLst>
          </p:cNvPr>
          <p:cNvSpPr>
            <a:spLocks noGrp="1"/>
          </p:cNvSpPr>
          <p:nvPr>
            <p:ph type="body" sz="quarter" idx="35" hasCustomPrompt="1"/>
          </p:nvPr>
        </p:nvSpPr>
        <p:spPr>
          <a:xfrm>
            <a:off x="8975725" y="2086069"/>
            <a:ext cx="2663825" cy="360362"/>
          </a:xfrm>
        </p:spPr>
        <p:txBody>
          <a:bodyPr/>
          <a:lstStyle>
            <a:lvl1pPr marL="0" indent="0">
              <a:buNone/>
              <a:defRPr/>
            </a:lvl1pPr>
          </a:lstStyle>
          <a:p>
            <a:pPr lvl="0"/>
            <a:r>
              <a:rPr lang="en-US"/>
              <a:t>Speaker Name 15pt</a:t>
            </a:r>
            <a:endParaRPr lang="en-GB"/>
          </a:p>
        </p:txBody>
      </p:sp>
      <p:sp>
        <p:nvSpPr>
          <p:cNvPr id="25" name="Text Placeholder 9">
            <a:extLst>
              <a:ext uri="{FF2B5EF4-FFF2-40B4-BE49-F238E27FC236}">
                <a16:creationId xmlns:a16="http://schemas.microsoft.com/office/drawing/2014/main" id="{ECA4A4FD-0ACA-7F48-6D43-334EFA97791E}"/>
              </a:ext>
            </a:extLst>
          </p:cNvPr>
          <p:cNvSpPr>
            <a:spLocks noGrp="1"/>
          </p:cNvSpPr>
          <p:nvPr>
            <p:ph type="body" sz="quarter" idx="36"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9 Avenir Pro 16pt</a:t>
            </a:r>
            <a:endParaRPr lang="en-GB"/>
          </a:p>
        </p:txBody>
      </p:sp>
      <p:sp>
        <p:nvSpPr>
          <p:cNvPr id="26" name="Text Placeholder 12">
            <a:extLst>
              <a:ext uri="{FF2B5EF4-FFF2-40B4-BE49-F238E27FC236}">
                <a16:creationId xmlns:a16="http://schemas.microsoft.com/office/drawing/2014/main" id="{792AC346-C547-570D-541F-0B294A0CA5E5}"/>
              </a:ext>
            </a:extLst>
          </p:cNvPr>
          <p:cNvSpPr>
            <a:spLocks noGrp="1"/>
          </p:cNvSpPr>
          <p:nvPr>
            <p:ph type="body" sz="quarter" idx="37" hasCustomPrompt="1"/>
          </p:nvPr>
        </p:nvSpPr>
        <p:spPr>
          <a:xfrm>
            <a:off x="8975725" y="2980625"/>
            <a:ext cx="2663825" cy="360362"/>
          </a:xfrm>
        </p:spPr>
        <p:txBody>
          <a:bodyPr/>
          <a:lstStyle>
            <a:lvl1pPr marL="0" indent="0">
              <a:buNone/>
              <a:defRPr/>
            </a:lvl1pPr>
          </a:lstStyle>
          <a:p>
            <a:pPr lvl="0"/>
            <a:r>
              <a:rPr lang="en-US"/>
              <a:t>Speaker Name 15pt</a:t>
            </a:r>
            <a:endParaRPr lang="en-GB"/>
          </a:p>
        </p:txBody>
      </p:sp>
      <p:sp>
        <p:nvSpPr>
          <p:cNvPr id="27" name="Text Placeholder 9">
            <a:extLst>
              <a:ext uri="{FF2B5EF4-FFF2-40B4-BE49-F238E27FC236}">
                <a16:creationId xmlns:a16="http://schemas.microsoft.com/office/drawing/2014/main" id="{CEAF6484-F23D-EA59-D6CA-33BDB4596246}"/>
              </a:ext>
            </a:extLst>
          </p:cNvPr>
          <p:cNvSpPr>
            <a:spLocks noGrp="1"/>
          </p:cNvSpPr>
          <p:nvPr>
            <p:ph type="body" sz="quarter" idx="38"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10 Avenir Pro 16pt</a:t>
            </a:r>
            <a:endParaRPr lang="en-GB"/>
          </a:p>
        </p:txBody>
      </p:sp>
      <p:sp>
        <p:nvSpPr>
          <p:cNvPr id="28" name="Text Placeholder 12">
            <a:extLst>
              <a:ext uri="{FF2B5EF4-FFF2-40B4-BE49-F238E27FC236}">
                <a16:creationId xmlns:a16="http://schemas.microsoft.com/office/drawing/2014/main" id="{E3B155F2-F419-B7F4-3EDD-3A7DCFEE0A28}"/>
              </a:ext>
            </a:extLst>
          </p:cNvPr>
          <p:cNvSpPr>
            <a:spLocks noGrp="1"/>
          </p:cNvSpPr>
          <p:nvPr>
            <p:ph type="body" sz="quarter" idx="39" hasCustomPrompt="1"/>
          </p:nvPr>
        </p:nvSpPr>
        <p:spPr>
          <a:xfrm>
            <a:off x="8975725" y="3881532"/>
            <a:ext cx="2663825" cy="360362"/>
          </a:xfrm>
        </p:spPr>
        <p:txBody>
          <a:bodyPr/>
          <a:lstStyle>
            <a:lvl1pPr marL="0" indent="0">
              <a:buNone/>
              <a:defRPr/>
            </a:lvl1pPr>
          </a:lstStyle>
          <a:p>
            <a:pPr lvl="0"/>
            <a:r>
              <a:rPr lang="en-US"/>
              <a:t>Speaker Name 15pt</a:t>
            </a:r>
            <a:endParaRPr lang="en-GB"/>
          </a:p>
        </p:txBody>
      </p:sp>
      <p:sp>
        <p:nvSpPr>
          <p:cNvPr id="29" name="Text Placeholder 9">
            <a:extLst>
              <a:ext uri="{FF2B5EF4-FFF2-40B4-BE49-F238E27FC236}">
                <a16:creationId xmlns:a16="http://schemas.microsoft.com/office/drawing/2014/main" id="{1B5A2B92-6A29-5F58-5968-E6C55AB80B0A}"/>
              </a:ext>
            </a:extLst>
          </p:cNvPr>
          <p:cNvSpPr>
            <a:spLocks noGrp="1"/>
          </p:cNvSpPr>
          <p:nvPr>
            <p:ph type="body" sz="quarter" idx="40"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11 Avenir Pro 16pt</a:t>
            </a:r>
            <a:endParaRPr lang="en-GB"/>
          </a:p>
        </p:txBody>
      </p:sp>
      <p:sp>
        <p:nvSpPr>
          <p:cNvPr id="30" name="Text Placeholder 12">
            <a:extLst>
              <a:ext uri="{FF2B5EF4-FFF2-40B4-BE49-F238E27FC236}">
                <a16:creationId xmlns:a16="http://schemas.microsoft.com/office/drawing/2014/main" id="{DC3F1F9D-9AA0-ADE6-C61A-CFA5751C4948}"/>
              </a:ext>
            </a:extLst>
          </p:cNvPr>
          <p:cNvSpPr>
            <a:spLocks noGrp="1"/>
          </p:cNvSpPr>
          <p:nvPr>
            <p:ph type="body" sz="quarter" idx="41" hasCustomPrompt="1"/>
          </p:nvPr>
        </p:nvSpPr>
        <p:spPr>
          <a:xfrm>
            <a:off x="8975725" y="4784026"/>
            <a:ext cx="2663825" cy="360362"/>
          </a:xfrm>
        </p:spPr>
        <p:txBody>
          <a:bodyPr/>
          <a:lstStyle>
            <a:lvl1pPr marL="0" indent="0">
              <a:buNone/>
              <a:defRPr/>
            </a:lvl1pPr>
          </a:lstStyle>
          <a:p>
            <a:pPr lvl="0"/>
            <a:r>
              <a:rPr lang="en-US"/>
              <a:t>Speaker Name 15pt</a:t>
            </a:r>
            <a:endParaRPr lang="en-GB"/>
          </a:p>
        </p:txBody>
      </p:sp>
      <p:sp>
        <p:nvSpPr>
          <p:cNvPr id="31" name="Text Placeholder 9">
            <a:extLst>
              <a:ext uri="{FF2B5EF4-FFF2-40B4-BE49-F238E27FC236}">
                <a16:creationId xmlns:a16="http://schemas.microsoft.com/office/drawing/2014/main" id="{80FCEB47-247B-36B3-395E-CE025CC66F13}"/>
              </a:ext>
            </a:extLst>
          </p:cNvPr>
          <p:cNvSpPr>
            <a:spLocks noGrp="1"/>
          </p:cNvSpPr>
          <p:nvPr>
            <p:ph type="body" sz="quarter" idx="42"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12 Avenir Pro 16pt</a:t>
            </a:r>
            <a:endParaRPr lang="en-GB"/>
          </a:p>
        </p:txBody>
      </p:sp>
      <p:sp>
        <p:nvSpPr>
          <p:cNvPr id="32" name="Text Placeholder 12">
            <a:extLst>
              <a:ext uri="{FF2B5EF4-FFF2-40B4-BE49-F238E27FC236}">
                <a16:creationId xmlns:a16="http://schemas.microsoft.com/office/drawing/2014/main" id="{5D5E22BF-D9C7-B107-2988-3AB9C9141CDC}"/>
              </a:ext>
            </a:extLst>
          </p:cNvPr>
          <p:cNvSpPr>
            <a:spLocks noGrp="1"/>
          </p:cNvSpPr>
          <p:nvPr>
            <p:ph type="body" sz="quarter" idx="43" hasCustomPrompt="1"/>
          </p:nvPr>
        </p:nvSpPr>
        <p:spPr>
          <a:xfrm>
            <a:off x="8975725" y="5681757"/>
            <a:ext cx="2663825" cy="360362"/>
          </a:xfrm>
        </p:spPr>
        <p:txBody>
          <a:bodyPr/>
          <a:lstStyle>
            <a:lvl1pPr marL="0" indent="0">
              <a:buNone/>
              <a:defRPr/>
            </a:lvl1pPr>
          </a:lstStyle>
          <a:p>
            <a:pPr lvl="0"/>
            <a:r>
              <a:rPr lang="en-US"/>
              <a:t>Speaker Name 15pt</a:t>
            </a:r>
            <a:endParaRPr lang="en-GB"/>
          </a:p>
        </p:txBody>
      </p:sp>
      <p:sp>
        <p:nvSpPr>
          <p:cNvPr id="3" name="Text Placeholder 12">
            <a:extLst>
              <a:ext uri="{FF2B5EF4-FFF2-40B4-BE49-F238E27FC236}">
                <a16:creationId xmlns:a16="http://schemas.microsoft.com/office/drawing/2014/main" id="{F5901797-6CF8-474D-5966-88001DA92D47}"/>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accent3"/>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Agenda</a:t>
            </a:r>
          </a:p>
        </p:txBody>
      </p:sp>
    </p:spTree>
    <p:extLst>
      <p:ext uri="{BB962C8B-B14F-4D97-AF65-F5344CB8AC3E}">
        <p14:creationId xmlns:p14="http://schemas.microsoft.com/office/powerpoint/2010/main" val="15153428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534059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45B5A2C8-67E4-384B-2E57-D41D53E41A9F}"/>
              </a:ext>
            </a:extLst>
          </p:cNvPr>
          <p:cNvSpPr>
            <a:spLocks noGrp="1"/>
          </p:cNvSpPr>
          <p:nvPr>
            <p:ph type="body" sz="quarter" idx="15"/>
          </p:nvPr>
        </p:nvSpPr>
        <p:spPr>
          <a:xfrm>
            <a:off x="6167438"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460908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F79B565-DB41-54E3-E8CF-A38FFA9BA18A}"/>
              </a:ext>
            </a:extLst>
          </p:cNvPr>
          <p:cNvSpPr>
            <a:spLocks noGrp="1"/>
          </p:cNvSpPr>
          <p:nvPr>
            <p:ph type="body" sz="quarter" idx="16"/>
          </p:nvPr>
        </p:nvSpPr>
        <p:spPr>
          <a:xfrm>
            <a:off x="4295151"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7" name="Text Placeholder 12">
            <a:extLst>
              <a:ext uri="{FF2B5EF4-FFF2-40B4-BE49-F238E27FC236}">
                <a16:creationId xmlns:a16="http://schemas.microsoft.com/office/drawing/2014/main" id="{6859DFB9-0FCD-A2DA-D7CC-B515A2628778}"/>
              </a:ext>
            </a:extLst>
          </p:cNvPr>
          <p:cNvSpPr>
            <a:spLocks noGrp="1"/>
          </p:cNvSpPr>
          <p:nvPr>
            <p:ph type="body" sz="quarter" idx="17"/>
          </p:nvPr>
        </p:nvSpPr>
        <p:spPr>
          <a:xfrm>
            <a:off x="8039438"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196757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2714209"/>
            <a:ext cx="3204000" cy="1084842"/>
          </a:xfrm>
        </p:spPr>
        <p:txBody>
          <a:bodyPr/>
          <a:lstStyle>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endParaRPr lang="en-GB" dirty="0"/>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295775" y="2714209"/>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6" name="Text Placeholder 12">
            <a:extLst>
              <a:ext uri="{FF2B5EF4-FFF2-40B4-BE49-F238E27FC236}">
                <a16:creationId xmlns:a16="http://schemas.microsoft.com/office/drawing/2014/main" id="{1EF9E0E2-8309-0399-0C77-0B68A918E11E}"/>
              </a:ext>
            </a:extLst>
          </p:cNvPr>
          <p:cNvSpPr>
            <a:spLocks noGrp="1"/>
          </p:cNvSpPr>
          <p:nvPr>
            <p:ph type="body" sz="quarter" idx="16"/>
          </p:nvPr>
        </p:nvSpPr>
        <p:spPr>
          <a:xfrm>
            <a:off x="8040688" y="2714209"/>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5" name="Picture Placeholder 15">
            <a:extLst>
              <a:ext uri="{FF2B5EF4-FFF2-40B4-BE49-F238E27FC236}">
                <a16:creationId xmlns:a16="http://schemas.microsoft.com/office/drawing/2014/main" id="{CF8728D3-981A-EB49-C69E-EF522D4902BC}"/>
              </a:ext>
            </a:extLst>
          </p:cNvPr>
          <p:cNvSpPr>
            <a:spLocks noGrp="1"/>
          </p:cNvSpPr>
          <p:nvPr>
            <p:ph type="pic" sz="quarter" idx="23" hasCustomPrompt="1"/>
          </p:nvPr>
        </p:nvSpPr>
        <p:spPr>
          <a:xfrm>
            <a:off x="550863"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6" name="Picture Placeholder 15">
            <a:extLst>
              <a:ext uri="{FF2B5EF4-FFF2-40B4-BE49-F238E27FC236}">
                <a16:creationId xmlns:a16="http://schemas.microsoft.com/office/drawing/2014/main" id="{BBE6A814-2537-6045-0FBD-C8F2204C95ED}"/>
              </a:ext>
            </a:extLst>
          </p:cNvPr>
          <p:cNvSpPr>
            <a:spLocks noGrp="1"/>
          </p:cNvSpPr>
          <p:nvPr>
            <p:ph type="pic" sz="quarter" idx="24" hasCustomPrompt="1"/>
          </p:nvPr>
        </p:nvSpPr>
        <p:spPr>
          <a:xfrm>
            <a:off x="4295776"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BC2AAACA-6016-AC70-03D0-56B026D5A52C}"/>
              </a:ext>
            </a:extLst>
          </p:cNvPr>
          <p:cNvSpPr>
            <a:spLocks noGrp="1"/>
          </p:cNvSpPr>
          <p:nvPr>
            <p:ph type="pic" sz="quarter" idx="25" hasCustomPrompt="1"/>
          </p:nvPr>
        </p:nvSpPr>
        <p:spPr>
          <a:xfrm>
            <a:off x="8040687"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FBDFD7A6-615C-DED2-47F9-F2F6DD4A926A}"/>
              </a:ext>
            </a:extLst>
          </p:cNvPr>
          <p:cNvSpPr>
            <a:spLocks noGrp="1"/>
          </p:cNvSpPr>
          <p:nvPr>
            <p:ph type="pic" sz="quarter" idx="26" hasCustomPrompt="1"/>
          </p:nvPr>
        </p:nvSpPr>
        <p:spPr>
          <a:xfrm>
            <a:off x="550863"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94728C11-8074-D1BE-B9D0-CB027FAF714D}"/>
              </a:ext>
            </a:extLst>
          </p:cNvPr>
          <p:cNvSpPr>
            <a:spLocks noGrp="1"/>
          </p:cNvSpPr>
          <p:nvPr>
            <p:ph type="pic" sz="quarter" idx="27" hasCustomPrompt="1"/>
          </p:nvPr>
        </p:nvSpPr>
        <p:spPr>
          <a:xfrm>
            <a:off x="4295776"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F0912BBD-4F8D-1C4E-BAB2-26D3F44FC076}"/>
              </a:ext>
            </a:extLst>
          </p:cNvPr>
          <p:cNvSpPr>
            <a:spLocks noGrp="1"/>
          </p:cNvSpPr>
          <p:nvPr>
            <p:ph type="pic" sz="quarter" idx="28" hasCustomPrompt="1"/>
          </p:nvPr>
        </p:nvSpPr>
        <p:spPr>
          <a:xfrm>
            <a:off x="8040687"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err="1"/>
              <a:t>inon</a:t>
            </a:r>
            <a:endParaRPr lang="en-GB"/>
          </a:p>
        </p:txBody>
      </p:sp>
      <p:sp>
        <p:nvSpPr>
          <p:cNvPr id="21" name="Text Placeholder 12">
            <a:extLst>
              <a:ext uri="{FF2B5EF4-FFF2-40B4-BE49-F238E27FC236}">
                <a16:creationId xmlns:a16="http://schemas.microsoft.com/office/drawing/2014/main" id="{6E66683B-A6F4-4DD1-EA6F-AEA3CEEEC327}"/>
              </a:ext>
            </a:extLst>
          </p:cNvPr>
          <p:cNvSpPr>
            <a:spLocks noGrp="1"/>
          </p:cNvSpPr>
          <p:nvPr>
            <p:ph type="body" sz="quarter" idx="29"/>
          </p:nvPr>
        </p:nvSpPr>
        <p:spPr>
          <a:xfrm>
            <a:off x="550864" y="4880014"/>
            <a:ext cx="3204000" cy="1084842"/>
          </a:xfrm>
        </p:spPr>
        <p:txBody>
          <a:bodyPr/>
          <a:lstStyle>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endParaRPr lang="en-GB" dirty="0"/>
          </a:p>
        </p:txBody>
      </p:sp>
      <p:sp>
        <p:nvSpPr>
          <p:cNvPr id="22" name="Text Placeholder 12">
            <a:extLst>
              <a:ext uri="{FF2B5EF4-FFF2-40B4-BE49-F238E27FC236}">
                <a16:creationId xmlns:a16="http://schemas.microsoft.com/office/drawing/2014/main" id="{3B144B33-D084-060F-5581-DDBE883820CD}"/>
              </a:ext>
            </a:extLst>
          </p:cNvPr>
          <p:cNvSpPr>
            <a:spLocks noGrp="1"/>
          </p:cNvSpPr>
          <p:nvPr>
            <p:ph type="body" sz="quarter" idx="30"/>
          </p:nvPr>
        </p:nvSpPr>
        <p:spPr>
          <a:xfrm>
            <a:off x="4295775" y="4880014"/>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23" name="Text Placeholder 12">
            <a:extLst>
              <a:ext uri="{FF2B5EF4-FFF2-40B4-BE49-F238E27FC236}">
                <a16:creationId xmlns:a16="http://schemas.microsoft.com/office/drawing/2014/main" id="{15877E3B-9D42-A4A3-2645-70BEEDB8BA8C}"/>
              </a:ext>
            </a:extLst>
          </p:cNvPr>
          <p:cNvSpPr>
            <a:spLocks noGrp="1"/>
          </p:cNvSpPr>
          <p:nvPr>
            <p:ph type="body" sz="quarter" idx="31"/>
          </p:nvPr>
        </p:nvSpPr>
        <p:spPr>
          <a:xfrm>
            <a:off x="8040688" y="4880014"/>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EBB16481-08E1-935B-439F-998CF3FB6A15}"/>
              </a:ext>
            </a:extLst>
          </p:cNvPr>
          <p:cNvSpPr>
            <a:spLocks noGrp="1"/>
          </p:cNvSpPr>
          <p:nvPr>
            <p:ph type="body" sz="quarter" idx="33" hasCustomPrompt="1"/>
          </p:nvPr>
        </p:nvSpPr>
        <p:spPr>
          <a:xfrm>
            <a:off x="550861" y="2354266"/>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8" name="Text Placeholder 12">
            <a:extLst>
              <a:ext uri="{FF2B5EF4-FFF2-40B4-BE49-F238E27FC236}">
                <a16:creationId xmlns:a16="http://schemas.microsoft.com/office/drawing/2014/main" id="{FD7AA914-9207-8E22-11B4-51AFEC090828}"/>
              </a:ext>
            </a:extLst>
          </p:cNvPr>
          <p:cNvSpPr>
            <a:spLocks noGrp="1"/>
          </p:cNvSpPr>
          <p:nvPr>
            <p:ph type="body" sz="quarter" idx="39" hasCustomPrompt="1"/>
          </p:nvPr>
        </p:nvSpPr>
        <p:spPr>
          <a:xfrm>
            <a:off x="4294188" y="2354266"/>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9" name="Text Placeholder 12">
            <a:extLst>
              <a:ext uri="{FF2B5EF4-FFF2-40B4-BE49-F238E27FC236}">
                <a16:creationId xmlns:a16="http://schemas.microsoft.com/office/drawing/2014/main" id="{4C9F7CB6-EC15-D23D-BC60-F13920456B9B}"/>
              </a:ext>
            </a:extLst>
          </p:cNvPr>
          <p:cNvSpPr>
            <a:spLocks noGrp="1"/>
          </p:cNvSpPr>
          <p:nvPr>
            <p:ph type="body" sz="quarter" idx="41" hasCustomPrompt="1"/>
          </p:nvPr>
        </p:nvSpPr>
        <p:spPr>
          <a:xfrm>
            <a:off x="8039099" y="2354266"/>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11" name="Text Placeholder 12">
            <a:extLst>
              <a:ext uri="{FF2B5EF4-FFF2-40B4-BE49-F238E27FC236}">
                <a16:creationId xmlns:a16="http://schemas.microsoft.com/office/drawing/2014/main" id="{1BA75414-8C62-1067-CFA4-FA10DCACE774}"/>
              </a:ext>
            </a:extLst>
          </p:cNvPr>
          <p:cNvSpPr>
            <a:spLocks noGrp="1"/>
          </p:cNvSpPr>
          <p:nvPr>
            <p:ph type="body" sz="quarter" idx="42" hasCustomPrompt="1"/>
          </p:nvPr>
        </p:nvSpPr>
        <p:spPr>
          <a:xfrm>
            <a:off x="550861" y="4511513"/>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2" name="Text Placeholder 12">
            <a:extLst>
              <a:ext uri="{FF2B5EF4-FFF2-40B4-BE49-F238E27FC236}">
                <a16:creationId xmlns:a16="http://schemas.microsoft.com/office/drawing/2014/main" id="{2B924D59-6423-CEC2-5EE2-AE3E539912D1}"/>
              </a:ext>
            </a:extLst>
          </p:cNvPr>
          <p:cNvSpPr>
            <a:spLocks noGrp="1"/>
          </p:cNvSpPr>
          <p:nvPr>
            <p:ph type="body" sz="quarter" idx="43" hasCustomPrompt="1"/>
          </p:nvPr>
        </p:nvSpPr>
        <p:spPr>
          <a:xfrm>
            <a:off x="4294188" y="4511513"/>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4" name="Text Placeholder 12">
            <a:extLst>
              <a:ext uri="{FF2B5EF4-FFF2-40B4-BE49-F238E27FC236}">
                <a16:creationId xmlns:a16="http://schemas.microsoft.com/office/drawing/2014/main" id="{3D7A6482-EE6C-C6F0-BECB-03B442140B2B}"/>
              </a:ext>
            </a:extLst>
          </p:cNvPr>
          <p:cNvSpPr>
            <a:spLocks noGrp="1"/>
          </p:cNvSpPr>
          <p:nvPr>
            <p:ph type="body" sz="quarter" idx="44" hasCustomPrompt="1"/>
          </p:nvPr>
        </p:nvSpPr>
        <p:spPr>
          <a:xfrm>
            <a:off x="8039099" y="4511513"/>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8874979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2EA171D6-EAD7-2CF4-C438-37D4EBFC5887}"/>
              </a:ext>
            </a:extLst>
          </p:cNvPr>
          <p:cNvSpPr>
            <a:spLocks noGrp="1"/>
          </p:cNvSpPr>
          <p:nvPr>
            <p:ph type="pic" sz="quarter" idx="20" hasCustomPrompt="1"/>
          </p:nvPr>
        </p:nvSpPr>
        <p:spPr>
          <a:xfrm>
            <a:off x="551231" y="1815305"/>
            <a:ext cx="936257"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9" name="Picture Placeholder 15">
            <a:extLst>
              <a:ext uri="{FF2B5EF4-FFF2-40B4-BE49-F238E27FC236}">
                <a16:creationId xmlns:a16="http://schemas.microsoft.com/office/drawing/2014/main" id="{D4E481C3-CC11-1CFB-201D-1B269ED03B3E}"/>
              </a:ext>
            </a:extLst>
          </p:cNvPr>
          <p:cNvSpPr>
            <a:spLocks noGrp="1"/>
          </p:cNvSpPr>
          <p:nvPr>
            <p:ph type="pic" sz="quarter" idx="27" hasCustomPrompt="1"/>
          </p:nvPr>
        </p:nvSpPr>
        <p:spPr>
          <a:xfrm>
            <a:off x="4301608" y="1816649"/>
            <a:ext cx="936258"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darg </a:t>
            </a:r>
            <a:br>
              <a:rPr lang="en-GB"/>
            </a:br>
            <a:r>
              <a:rPr lang="en-GB"/>
              <a:t>to insert  pictogram</a:t>
            </a:r>
          </a:p>
        </p:txBody>
      </p:sp>
      <p:sp>
        <p:nvSpPr>
          <p:cNvPr id="12" name="Picture Placeholder 15">
            <a:extLst>
              <a:ext uri="{FF2B5EF4-FFF2-40B4-BE49-F238E27FC236}">
                <a16:creationId xmlns:a16="http://schemas.microsoft.com/office/drawing/2014/main" id="{410FFDC6-EDC0-0D17-EA8F-1D63862DD171}"/>
              </a:ext>
            </a:extLst>
          </p:cNvPr>
          <p:cNvSpPr>
            <a:spLocks noGrp="1"/>
          </p:cNvSpPr>
          <p:nvPr>
            <p:ph type="pic" sz="quarter" idx="29" hasCustomPrompt="1"/>
          </p:nvPr>
        </p:nvSpPr>
        <p:spPr>
          <a:xfrm>
            <a:off x="8039099" y="1816892"/>
            <a:ext cx="936257"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26" name="Text Placeholder 12">
            <a:extLst>
              <a:ext uri="{FF2B5EF4-FFF2-40B4-BE49-F238E27FC236}">
                <a16:creationId xmlns:a16="http://schemas.microsoft.com/office/drawing/2014/main" id="{67AA24BF-B3A5-DD0B-0D78-5383ECD9EE5A}"/>
              </a:ext>
            </a:extLst>
          </p:cNvPr>
          <p:cNvSpPr>
            <a:spLocks noGrp="1"/>
          </p:cNvSpPr>
          <p:nvPr>
            <p:ph type="body" sz="quarter" idx="32"/>
          </p:nvPr>
        </p:nvSpPr>
        <p:spPr>
          <a:xfrm>
            <a:off x="550864" y="3429000"/>
            <a:ext cx="3204000" cy="1981200"/>
          </a:xfr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Click to edit Master text styles</a:t>
            </a:r>
          </a:p>
          <a:p>
            <a:pPr lvl="1"/>
            <a:r>
              <a:rPr lang="en-US" dirty="0"/>
              <a:t>Second level</a:t>
            </a:r>
          </a:p>
          <a:p>
            <a:pPr lvl="2"/>
            <a:r>
              <a:rPr lang="en-US" dirty="0"/>
              <a:t>Third level</a:t>
            </a:r>
          </a:p>
        </p:txBody>
      </p:sp>
      <p:sp>
        <p:nvSpPr>
          <p:cNvPr id="27" name="Text Placeholder 12">
            <a:extLst>
              <a:ext uri="{FF2B5EF4-FFF2-40B4-BE49-F238E27FC236}">
                <a16:creationId xmlns:a16="http://schemas.microsoft.com/office/drawing/2014/main" id="{464A1211-D215-C620-96FA-3D66903DC37D}"/>
              </a:ext>
            </a:extLst>
          </p:cNvPr>
          <p:cNvSpPr>
            <a:spLocks noGrp="1"/>
          </p:cNvSpPr>
          <p:nvPr>
            <p:ph type="body" sz="quarter" idx="15"/>
          </p:nvPr>
        </p:nvSpPr>
        <p:spPr>
          <a:xfrm>
            <a:off x="4295775" y="3429000"/>
            <a:ext cx="3204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F41D264A-B19D-8A77-DA15-A85BB03AA289}"/>
              </a:ext>
            </a:extLst>
          </p:cNvPr>
          <p:cNvSpPr>
            <a:spLocks noGrp="1"/>
          </p:cNvSpPr>
          <p:nvPr>
            <p:ph type="body" sz="quarter" idx="16"/>
          </p:nvPr>
        </p:nvSpPr>
        <p:spPr>
          <a:xfrm>
            <a:off x="8040688" y="3429000"/>
            <a:ext cx="3204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8D88CA9E-AAA3-F90B-4017-BA2199A957EC}"/>
              </a:ext>
            </a:extLst>
          </p:cNvPr>
          <p:cNvSpPr>
            <a:spLocks noGrp="1"/>
          </p:cNvSpPr>
          <p:nvPr>
            <p:ph type="body" sz="quarter" idx="33" hasCustomPrompt="1"/>
          </p:nvPr>
        </p:nvSpPr>
        <p:spPr>
          <a:xfrm>
            <a:off x="550861" y="3068638"/>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E1592742-5192-2442-D2D1-C93A811139F1}"/>
              </a:ext>
            </a:extLst>
          </p:cNvPr>
          <p:cNvSpPr>
            <a:spLocks noGrp="1"/>
          </p:cNvSpPr>
          <p:nvPr>
            <p:ph type="body" sz="quarter" idx="39" hasCustomPrompt="1"/>
          </p:nvPr>
        </p:nvSpPr>
        <p:spPr>
          <a:xfrm>
            <a:off x="4294188" y="3068638"/>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8" name="Text Placeholder 12">
            <a:extLst>
              <a:ext uri="{FF2B5EF4-FFF2-40B4-BE49-F238E27FC236}">
                <a16:creationId xmlns:a16="http://schemas.microsoft.com/office/drawing/2014/main" id="{9F750E87-C1CF-4852-E1FB-CCD23D7D194D}"/>
              </a:ext>
            </a:extLst>
          </p:cNvPr>
          <p:cNvSpPr>
            <a:spLocks noGrp="1"/>
          </p:cNvSpPr>
          <p:nvPr>
            <p:ph type="body" sz="quarter" idx="41" hasCustomPrompt="1"/>
          </p:nvPr>
        </p:nvSpPr>
        <p:spPr>
          <a:xfrm>
            <a:off x="8039099" y="3068638"/>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3623277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8" name="Picture Placeholder 15">
            <a:extLst>
              <a:ext uri="{FF2B5EF4-FFF2-40B4-BE49-F238E27FC236}">
                <a16:creationId xmlns:a16="http://schemas.microsoft.com/office/drawing/2014/main" id="{EE3320D6-3CB1-7A47-2BFC-A4E7CD41E662}"/>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4" name="Picture Placeholder 15">
            <a:extLst>
              <a:ext uri="{FF2B5EF4-FFF2-40B4-BE49-F238E27FC236}">
                <a16:creationId xmlns:a16="http://schemas.microsoft.com/office/drawing/2014/main" id="{F7147628-F7A2-5521-0AE1-2410D1FA1E9B}"/>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6" name="Picture Placeholder 15">
            <a:extLst>
              <a:ext uri="{FF2B5EF4-FFF2-40B4-BE49-F238E27FC236}">
                <a16:creationId xmlns:a16="http://schemas.microsoft.com/office/drawing/2014/main" id="{783ED533-7007-5D08-AFDD-C0ED064FE79F}"/>
              </a:ext>
            </a:extLst>
          </p:cNvPr>
          <p:cNvSpPr>
            <a:spLocks noGrp="1"/>
          </p:cNvSpPr>
          <p:nvPr>
            <p:ph type="pic" sz="quarter" idx="33" hasCustomPrompt="1"/>
          </p:nvPr>
        </p:nvSpPr>
        <p:spPr>
          <a:xfrm>
            <a:off x="8976091"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4" y="3429000"/>
            <a:ext cx="2268000" cy="1981200"/>
          </a:xfr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3359151"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6167438"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15362B43-1343-95D7-3182-D159AA5259CA}"/>
              </a:ext>
            </a:extLst>
          </p:cNvPr>
          <p:cNvSpPr>
            <a:spLocks noGrp="1"/>
          </p:cNvSpPr>
          <p:nvPr>
            <p:ph type="body" sz="quarter" idx="38"/>
          </p:nvPr>
        </p:nvSpPr>
        <p:spPr>
          <a:xfrm>
            <a:off x="8975724"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DDF58CD2-CE69-99DF-0DD7-54B19DAF37C0}"/>
              </a:ext>
            </a:extLst>
          </p:cNvPr>
          <p:cNvSpPr>
            <a:spLocks noGrp="1"/>
          </p:cNvSpPr>
          <p:nvPr>
            <p:ph type="body" sz="quarter" idx="16" hasCustomPrompt="1"/>
          </p:nvPr>
        </p:nvSpPr>
        <p:spPr>
          <a:xfrm>
            <a:off x="550862"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7" name="Text Placeholder 12">
            <a:extLst>
              <a:ext uri="{FF2B5EF4-FFF2-40B4-BE49-F238E27FC236}">
                <a16:creationId xmlns:a16="http://schemas.microsoft.com/office/drawing/2014/main" id="{685B5BAD-F653-34E0-BD7A-D07E667E03D9}"/>
              </a:ext>
            </a:extLst>
          </p:cNvPr>
          <p:cNvSpPr>
            <a:spLocks noGrp="1"/>
          </p:cNvSpPr>
          <p:nvPr>
            <p:ph type="body" sz="quarter" idx="39" hasCustomPrompt="1"/>
          </p:nvPr>
        </p:nvSpPr>
        <p:spPr>
          <a:xfrm>
            <a:off x="3359150"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9" name="Text Placeholder 12">
            <a:extLst>
              <a:ext uri="{FF2B5EF4-FFF2-40B4-BE49-F238E27FC236}">
                <a16:creationId xmlns:a16="http://schemas.microsoft.com/office/drawing/2014/main" id="{3AC23E49-C105-792E-89B7-2E538F46D33B}"/>
              </a:ext>
            </a:extLst>
          </p:cNvPr>
          <p:cNvSpPr>
            <a:spLocks noGrp="1"/>
          </p:cNvSpPr>
          <p:nvPr>
            <p:ph type="body" sz="quarter" idx="41" hasCustomPrompt="1"/>
          </p:nvPr>
        </p:nvSpPr>
        <p:spPr>
          <a:xfrm>
            <a:off x="6167437"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11" name="Text Placeholder 12">
            <a:extLst>
              <a:ext uri="{FF2B5EF4-FFF2-40B4-BE49-F238E27FC236}">
                <a16:creationId xmlns:a16="http://schemas.microsoft.com/office/drawing/2014/main" id="{66030319-162A-8EAC-EC05-EC48F87D6AA5}"/>
              </a:ext>
            </a:extLst>
          </p:cNvPr>
          <p:cNvSpPr>
            <a:spLocks noGrp="1"/>
          </p:cNvSpPr>
          <p:nvPr>
            <p:ph type="body" sz="quarter" idx="44" hasCustomPrompt="1"/>
          </p:nvPr>
        </p:nvSpPr>
        <p:spPr>
          <a:xfrm>
            <a:off x="8981446"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Tree>
    <p:extLst>
      <p:ext uri="{BB962C8B-B14F-4D97-AF65-F5344CB8AC3E}">
        <p14:creationId xmlns:p14="http://schemas.microsoft.com/office/powerpoint/2010/main" val="29179738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3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BDDD5A-F3EA-9324-C80F-BA48A7004202}"/>
              </a:ext>
            </a:extLst>
          </p:cNvPr>
          <p:cNvSpPr/>
          <p:nvPr userDrawn="1"/>
        </p:nvSpPr>
        <p:spPr>
          <a:xfrm rot="10800000">
            <a:off x="4295774" y="0"/>
            <a:ext cx="78962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400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04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692225"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C512CBC6-7C81-ACCD-65ED-7954BDCBDE28}"/>
              </a:ext>
            </a:extLst>
          </p:cNvPr>
          <p:cNvSpPr>
            <a:spLocks noGrp="1"/>
          </p:cNvSpPr>
          <p:nvPr>
            <p:ph type="body" sz="quarter" idx="16"/>
          </p:nvPr>
        </p:nvSpPr>
        <p:spPr>
          <a:xfrm>
            <a:off x="7195387"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5" name="Text Placeholder 12">
            <a:extLst>
              <a:ext uri="{FF2B5EF4-FFF2-40B4-BE49-F238E27FC236}">
                <a16:creationId xmlns:a16="http://schemas.microsoft.com/office/drawing/2014/main" id="{2D427C67-BD30-366F-9839-241213EFE940}"/>
              </a:ext>
            </a:extLst>
          </p:cNvPr>
          <p:cNvSpPr>
            <a:spLocks noGrp="1"/>
          </p:cNvSpPr>
          <p:nvPr>
            <p:ph type="body" sz="quarter" idx="17"/>
          </p:nvPr>
        </p:nvSpPr>
        <p:spPr>
          <a:xfrm>
            <a:off x="9698549"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6" name="Text Placeholder 12">
            <a:extLst>
              <a:ext uri="{FF2B5EF4-FFF2-40B4-BE49-F238E27FC236}">
                <a16:creationId xmlns:a16="http://schemas.microsoft.com/office/drawing/2014/main" id="{EE7A4F10-417A-F5FC-D102-ABE65026F567}"/>
              </a:ext>
            </a:extLst>
          </p:cNvPr>
          <p:cNvSpPr>
            <a:spLocks noGrp="1"/>
          </p:cNvSpPr>
          <p:nvPr>
            <p:ph type="body" sz="quarter" idx="18"/>
          </p:nvPr>
        </p:nvSpPr>
        <p:spPr>
          <a:xfrm>
            <a:off x="4692224" y="368301"/>
            <a:ext cx="6948911" cy="722524"/>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endParaRPr lang="en-GB"/>
          </a:p>
        </p:txBody>
      </p:sp>
    </p:spTree>
    <p:extLst>
      <p:ext uri="{BB962C8B-B14F-4D97-AF65-F5344CB8AC3E}">
        <p14:creationId xmlns:p14="http://schemas.microsoft.com/office/powerpoint/2010/main" val="38329553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x Columns - Mint / Citru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AA72F9-BFC0-D39E-29A5-088B334EC876}"/>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48911"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6F01E589-B0FD-5773-FC7E-69EF88D24ECA}"/>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5DD0B1F3-2906-E57C-03AB-E26F5EBF9C94}"/>
              </a:ext>
            </a:extLst>
          </p:cNvPr>
          <p:cNvSpPr>
            <a:spLocks noGrp="1"/>
          </p:cNvSpPr>
          <p:nvPr>
            <p:ph type="body" sz="quarter" idx="17"/>
          </p:nvPr>
        </p:nvSpPr>
        <p:spPr>
          <a:xfrm>
            <a:off x="4295151"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5" name="Text Placeholder 12">
            <a:extLst>
              <a:ext uri="{FF2B5EF4-FFF2-40B4-BE49-F238E27FC236}">
                <a16:creationId xmlns:a16="http://schemas.microsoft.com/office/drawing/2014/main" id="{0380A71F-4948-4E24-888C-0570FBF8EDAF}"/>
              </a:ext>
            </a:extLst>
          </p:cNvPr>
          <p:cNvSpPr>
            <a:spLocks noGrp="1"/>
          </p:cNvSpPr>
          <p:nvPr>
            <p:ph type="body" sz="quarter" idx="18"/>
          </p:nvPr>
        </p:nvSpPr>
        <p:spPr>
          <a:xfrm>
            <a:off x="8581599" y="1808163"/>
            <a:ext cx="3204000" cy="4321175"/>
          </a:xfrm>
          <a:noFill/>
        </p:spPr>
        <p:txBody>
          <a:bodyPr vert="horz" lIns="0" tIns="0" rIns="0" bIns="0" rtlCol="0">
            <a:noAutofit/>
          </a:bodyPr>
          <a:lstStyle>
            <a:lvl1pPr>
              <a:buClr>
                <a:schemeClr val="tx1"/>
              </a:buClr>
              <a:defRPr lang="en-US">
                <a:solidFill>
                  <a:schemeClr val="tx1"/>
                </a:solidFill>
              </a:defRPr>
            </a:lvl1pPr>
            <a:lvl2pPr>
              <a:buClr>
                <a:schemeClr val="tx1"/>
              </a:buClr>
              <a:defRPr lang="en-US">
                <a:solidFill>
                  <a:schemeClr val="tx1"/>
                </a:solidFill>
              </a:defRPr>
            </a:lvl2pPr>
            <a:lvl3pPr>
              <a:buClr>
                <a:schemeClr val="tx1"/>
              </a:buClr>
              <a:defRPr lang="en-US">
                <a:solidFill>
                  <a:schemeClr val="tx1"/>
                </a:solidFill>
              </a:defRPr>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41766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1 Split - Mint / Citrus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BB2454-B096-073B-4A7F-1C07ABDC3FE7}"/>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48911"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295775"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4" name="Text Placeholder 9">
            <a:extLst>
              <a:ext uri="{FF2B5EF4-FFF2-40B4-BE49-F238E27FC236}">
                <a16:creationId xmlns:a16="http://schemas.microsoft.com/office/drawing/2014/main" id="{D23C6334-82A7-ABBA-2854-6492F7A3E835}"/>
              </a:ext>
            </a:extLst>
          </p:cNvPr>
          <p:cNvSpPr>
            <a:spLocks noGrp="1"/>
          </p:cNvSpPr>
          <p:nvPr>
            <p:ph type="body" sz="quarter" idx="16" hasCustomPrompt="1"/>
          </p:nvPr>
        </p:nvSpPr>
        <p:spPr>
          <a:xfrm>
            <a:off x="8816023" y="1808163"/>
            <a:ext cx="2825115" cy="1697037"/>
          </a:xfrm>
          <a:prstGeom prst="rect">
            <a:avLst/>
          </a:prstGeom>
        </p:spPr>
        <p:txBody>
          <a:bodyPr lIns="0" tIns="0" rIns="0" bIns="0" anchor="b" anchorCtr="0">
            <a:noAutofit/>
          </a:bodyPr>
          <a:lstStyle>
            <a:lvl1pPr marL="0" indent="0" algn="l">
              <a:buNone/>
              <a:tabLst/>
              <a:defRPr sz="2400">
                <a:solidFill>
                  <a:schemeClr val="tx1"/>
                </a:solidFill>
                <a:latin typeface="+mj-lt"/>
              </a:defRPr>
            </a:lvl1pPr>
          </a:lstStyle>
          <a:p>
            <a:pPr lvl="0"/>
            <a:r>
              <a:rPr lang="en-US" dirty="0"/>
              <a:t>“Quote Copy Avenir Demi 24pt”.</a:t>
            </a:r>
            <a:endParaRPr lang="en-GB" dirty="0"/>
          </a:p>
        </p:txBody>
      </p:sp>
      <p:sp>
        <p:nvSpPr>
          <p:cNvPr id="15" name="Text Placeholder 12">
            <a:extLst>
              <a:ext uri="{FF2B5EF4-FFF2-40B4-BE49-F238E27FC236}">
                <a16:creationId xmlns:a16="http://schemas.microsoft.com/office/drawing/2014/main" id="{B3613A0B-1417-F206-9FCE-23EF8B2DEE88}"/>
              </a:ext>
            </a:extLst>
          </p:cNvPr>
          <p:cNvSpPr>
            <a:spLocks noGrp="1"/>
          </p:cNvSpPr>
          <p:nvPr>
            <p:ph type="body" sz="quarter" idx="17" hasCustomPrompt="1"/>
          </p:nvPr>
        </p:nvSpPr>
        <p:spPr>
          <a:xfrm>
            <a:off x="8816023" y="3634999"/>
            <a:ext cx="2825115" cy="252000"/>
          </a:xfrm>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Text Placeholder 12">
            <a:extLst>
              <a:ext uri="{FF2B5EF4-FFF2-40B4-BE49-F238E27FC236}">
                <a16:creationId xmlns:a16="http://schemas.microsoft.com/office/drawing/2014/main" id="{5959B016-A1E2-E00B-BEE8-469AD89CDCC4}"/>
              </a:ext>
            </a:extLst>
          </p:cNvPr>
          <p:cNvSpPr>
            <a:spLocks noGrp="1"/>
          </p:cNvSpPr>
          <p:nvPr>
            <p:ph type="body" sz="quarter" idx="27" hasCustomPrompt="1"/>
          </p:nvPr>
        </p:nvSpPr>
        <p:spPr>
          <a:xfrm>
            <a:off x="8816023" y="3892179"/>
            <a:ext cx="2825115" cy="252000"/>
          </a:xfrm>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Tree>
    <p:extLst>
      <p:ext uri="{BB962C8B-B14F-4D97-AF65-F5344CB8AC3E}">
        <p14:creationId xmlns:p14="http://schemas.microsoft.com/office/powerpoint/2010/main" val="2609461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F9049-5E28-324A-C127-89A520ECE3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grpSp>
        <p:nvGrpSpPr>
          <p:cNvPr id="6" name="Graphic 13">
            <a:extLst>
              <a:ext uri="{FF2B5EF4-FFF2-40B4-BE49-F238E27FC236}">
                <a16:creationId xmlns:a16="http://schemas.microsoft.com/office/drawing/2014/main" id="{D52C985B-47D7-433E-A866-3C0AB39DE64B}"/>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Tree>
    <p:extLst>
      <p:ext uri="{BB962C8B-B14F-4D97-AF65-F5344CB8AC3E}">
        <p14:creationId xmlns:p14="http://schemas.microsoft.com/office/powerpoint/2010/main" val="6300692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0:50 Split - Mint / Citrus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918438-EB19-3BAF-9D32-38F41EC025E0}"/>
              </a:ext>
            </a:extLst>
          </p:cNvPr>
          <p:cNvSpPr/>
          <p:nvPr userDrawn="1"/>
        </p:nvSpPr>
        <p:spPr>
          <a:xfrm rot="10800000">
            <a:off x="6095996" y="0"/>
            <a:ext cx="6096003"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4B25FFED-8100-76FB-514F-B35A20530675}"/>
              </a:ext>
            </a:extLst>
          </p:cNvPr>
          <p:cNvSpPr>
            <a:spLocks noGrp="1"/>
          </p:cNvSpPr>
          <p:nvPr>
            <p:ph type="body" sz="quarter" idx="15" hasCustomPrompt="1"/>
          </p:nvPr>
        </p:nvSpPr>
        <p:spPr>
          <a:xfrm>
            <a:off x="7102801" y="1808163"/>
            <a:ext cx="3601712" cy="1697037"/>
          </a:xfrm>
          <a:prstGeom prst="rect">
            <a:avLst/>
          </a:prstGeom>
        </p:spPr>
        <p:txBody>
          <a:bodyPr lIns="0" tIns="0" rIns="0" bIns="0" anchor="b" anchorCtr="0">
            <a:noAutofit/>
          </a:bodyPr>
          <a:lstStyle>
            <a:lvl1pPr marL="0" indent="0" algn="l">
              <a:buNone/>
              <a:tabLst/>
              <a:defRPr sz="2400">
                <a:solidFill>
                  <a:schemeClr val="tx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4A2C9BF4-7693-988E-8CB3-04BB860D1524}"/>
              </a:ext>
            </a:extLst>
          </p:cNvPr>
          <p:cNvSpPr>
            <a:spLocks noGrp="1"/>
          </p:cNvSpPr>
          <p:nvPr>
            <p:ph type="body" sz="quarter" idx="16" hasCustomPrompt="1"/>
          </p:nvPr>
        </p:nvSpPr>
        <p:spPr>
          <a:xfrm>
            <a:off x="7102801" y="3634999"/>
            <a:ext cx="2665088" cy="252000"/>
          </a:xfrm>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E6117815-6BF6-8F89-617B-8E8D06B679CF}"/>
              </a:ext>
            </a:extLst>
          </p:cNvPr>
          <p:cNvSpPr>
            <a:spLocks noGrp="1"/>
          </p:cNvSpPr>
          <p:nvPr>
            <p:ph type="body" sz="quarter" idx="27" hasCustomPrompt="1"/>
          </p:nvPr>
        </p:nvSpPr>
        <p:spPr>
          <a:xfrm>
            <a:off x="7104063" y="3892179"/>
            <a:ext cx="2663824" cy="252000"/>
          </a:xfrm>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Tree>
    <p:extLst>
      <p:ext uri="{BB962C8B-B14F-4D97-AF65-F5344CB8AC3E}">
        <p14:creationId xmlns:p14="http://schemas.microsoft.com/office/powerpoint/2010/main" val="1292808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x Columns - Mint / Citrus Big Sta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0D233-F943-F0B6-7B7C-957E19B5D03B}"/>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C657B30C-B536-C29A-90E9-85145CA9103F}"/>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6" name="Text Placeholder 12">
            <a:extLst>
              <a:ext uri="{FF2B5EF4-FFF2-40B4-BE49-F238E27FC236}">
                <a16:creationId xmlns:a16="http://schemas.microsoft.com/office/drawing/2014/main" id="{A120D865-053F-F272-6CCC-2D2290A6BD9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5" name="Title 1">
            <a:extLst>
              <a:ext uri="{FF2B5EF4-FFF2-40B4-BE49-F238E27FC236}">
                <a16:creationId xmlns:a16="http://schemas.microsoft.com/office/drawing/2014/main" id="{28544162-225E-B7B6-7917-68BEE3028EC3}"/>
              </a:ext>
            </a:extLst>
          </p:cNvPr>
          <p:cNvSpPr>
            <a:spLocks noGrp="1"/>
          </p:cNvSpPr>
          <p:nvPr>
            <p:ph type="title" hasCustomPrompt="1"/>
          </p:nvPr>
        </p:nvSpPr>
        <p:spPr>
          <a:xfrm>
            <a:off x="550864" y="368828"/>
            <a:ext cx="6948911"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C3AA6AFE-7750-8473-8982-1DB44F321435}"/>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E9F160AA-9F2F-C5ED-D2F2-62B8A8104523}"/>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1FF2EE-0611-EFBD-9FF1-3D5261791C20}"/>
              </a:ext>
            </a:extLst>
          </p:cNvPr>
          <p:cNvSpPr>
            <a:spLocks noGrp="1"/>
          </p:cNvSpPr>
          <p:nvPr>
            <p:ph type="body" sz="quarter" idx="15"/>
          </p:nvPr>
        </p:nvSpPr>
        <p:spPr>
          <a:xfrm>
            <a:off x="4295775"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802437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1 Dark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F9F325-89C8-9A4F-6B42-94EF0B9A0275}"/>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597964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748F9B-6AA0-61DE-C048-B0E26BF0608C}"/>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0379C22F-4220-2939-3BE2-C21EFF4BFC5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dark bottom image</a:t>
            </a:r>
          </a:p>
        </p:txBody>
      </p:sp>
      <p:sp>
        <p:nvSpPr>
          <p:cNvPr id="6" name="Picture Placeholder 15">
            <a:extLst>
              <a:ext uri="{FF2B5EF4-FFF2-40B4-BE49-F238E27FC236}">
                <a16:creationId xmlns:a16="http://schemas.microsoft.com/office/drawing/2014/main" id="{112A6D7F-060C-C727-E269-5DAFC29FDA47}"/>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468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468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5074684"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494220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748F9B-6AA0-61DE-C048-B0E26BF0608C}"/>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5A32699-7885-234A-018F-995E5E197E7E}"/>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65000"/>
              <a:lumOff val="3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bottom image</a:t>
            </a:r>
          </a:p>
        </p:txBody>
      </p:sp>
      <p:sp>
        <p:nvSpPr>
          <p:cNvPr id="6" name="Picture Placeholder 15">
            <a:extLst>
              <a:ext uri="{FF2B5EF4-FFF2-40B4-BE49-F238E27FC236}">
                <a16:creationId xmlns:a16="http://schemas.microsoft.com/office/drawing/2014/main" id="{112A6D7F-060C-C727-E269-5DAFC29FDA47}"/>
              </a:ext>
            </a:extLst>
          </p:cNvPr>
          <p:cNvSpPr>
            <a:spLocks noGrp="1"/>
          </p:cNvSpPr>
          <p:nvPr>
            <p:ph type="pic" sz="quarter" idx="20" hasCustomPrompt="1"/>
          </p:nvPr>
        </p:nvSpPr>
        <p:spPr>
          <a:xfrm>
            <a:off x="6096001" y="0"/>
            <a:ext cx="6096000" cy="3429000"/>
          </a:xfrm>
          <a:solidFill>
            <a:schemeClr val="tx1">
              <a:lumMod val="75000"/>
              <a:lumOff val="2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468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468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5074684"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428396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F0D41-5B8B-CC48-CDBA-ECDBD0FE2F3A}"/>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CF2C2E3-C045-7BBF-FA6D-493BD0C9EE0C}"/>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C0627511-6A7D-ACCD-6101-E71F930DA5AC}"/>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center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0B857ECA-885F-037E-16EA-3ACEF78EB884}"/>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F8BA6A5A-5404-EC8C-6762-1792B16E8CE4}"/>
              </a:ext>
            </a:extLst>
          </p:cNvPr>
          <p:cNvSpPr>
            <a:spLocks noGrp="1"/>
          </p:cNvSpPr>
          <p:nvPr>
            <p:ph type="body" sz="quarter" idx="13" hasCustomPrompt="1"/>
          </p:nvPr>
        </p:nvSpPr>
        <p:spPr>
          <a:xfrm>
            <a:off x="550864" y="753852"/>
            <a:ext cx="1069382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5" name="Text Placeholder 12">
            <a:extLst>
              <a:ext uri="{FF2B5EF4-FFF2-40B4-BE49-F238E27FC236}">
                <a16:creationId xmlns:a16="http://schemas.microsoft.com/office/drawing/2014/main" id="{F080106E-2C2A-A892-2BF2-DDD84001F27E}"/>
              </a:ext>
            </a:extLst>
          </p:cNvPr>
          <p:cNvSpPr>
            <a:spLocks noGrp="1"/>
          </p:cNvSpPr>
          <p:nvPr>
            <p:ph type="body" sz="quarter" idx="14"/>
          </p:nvPr>
        </p:nvSpPr>
        <p:spPr>
          <a:xfrm>
            <a:off x="550864"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6" name="Text Placeholder 12">
            <a:extLst>
              <a:ext uri="{FF2B5EF4-FFF2-40B4-BE49-F238E27FC236}">
                <a16:creationId xmlns:a16="http://schemas.microsoft.com/office/drawing/2014/main" id="{BC6FE898-C82A-5402-FE62-BBA0AC6B37E4}"/>
              </a:ext>
            </a:extLst>
          </p:cNvPr>
          <p:cNvSpPr>
            <a:spLocks noGrp="1"/>
          </p:cNvSpPr>
          <p:nvPr>
            <p:ph type="body" sz="quarter" idx="15"/>
          </p:nvPr>
        </p:nvSpPr>
        <p:spPr>
          <a:xfrm>
            <a:off x="4295775"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7" name="Text Placeholder 12">
            <a:extLst>
              <a:ext uri="{FF2B5EF4-FFF2-40B4-BE49-F238E27FC236}">
                <a16:creationId xmlns:a16="http://schemas.microsoft.com/office/drawing/2014/main" id="{37EAE28F-AA38-9754-5979-7244E696F76B}"/>
              </a:ext>
            </a:extLst>
          </p:cNvPr>
          <p:cNvSpPr>
            <a:spLocks noGrp="1"/>
          </p:cNvSpPr>
          <p:nvPr>
            <p:ph type="body" sz="quarter" idx="16"/>
          </p:nvPr>
        </p:nvSpPr>
        <p:spPr>
          <a:xfrm>
            <a:off x="8040688"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Tree>
    <p:extLst>
      <p:ext uri="{BB962C8B-B14F-4D97-AF65-F5344CB8AC3E}">
        <p14:creationId xmlns:p14="http://schemas.microsoft.com/office/powerpoint/2010/main" val="12168866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2C2E3-C045-7BBF-FA6D-493BD0C9EE0C}"/>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68381DBD-4086-85F2-8E1E-A804D4A5C15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center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0B857ECA-885F-037E-16EA-3ACEF78EB884}"/>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F8BA6A5A-5404-EC8C-6762-1792B16E8CE4}"/>
              </a:ext>
            </a:extLst>
          </p:cNvPr>
          <p:cNvSpPr>
            <a:spLocks noGrp="1"/>
          </p:cNvSpPr>
          <p:nvPr>
            <p:ph type="body" sz="quarter" idx="13" hasCustomPrompt="1"/>
          </p:nvPr>
        </p:nvSpPr>
        <p:spPr>
          <a:xfrm>
            <a:off x="550864" y="753852"/>
            <a:ext cx="1069382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5" name="Text Placeholder 12">
            <a:extLst>
              <a:ext uri="{FF2B5EF4-FFF2-40B4-BE49-F238E27FC236}">
                <a16:creationId xmlns:a16="http://schemas.microsoft.com/office/drawing/2014/main" id="{F080106E-2C2A-A892-2BF2-DDD84001F27E}"/>
              </a:ext>
            </a:extLst>
          </p:cNvPr>
          <p:cNvSpPr>
            <a:spLocks noGrp="1"/>
          </p:cNvSpPr>
          <p:nvPr>
            <p:ph type="body" sz="quarter" idx="14"/>
          </p:nvPr>
        </p:nvSpPr>
        <p:spPr>
          <a:xfrm>
            <a:off x="550864"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6" name="Text Placeholder 12">
            <a:extLst>
              <a:ext uri="{FF2B5EF4-FFF2-40B4-BE49-F238E27FC236}">
                <a16:creationId xmlns:a16="http://schemas.microsoft.com/office/drawing/2014/main" id="{BC6FE898-C82A-5402-FE62-BBA0AC6B37E4}"/>
              </a:ext>
            </a:extLst>
          </p:cNvPr>
          <p:cNvSpPr>
            <a:spLocks noGrp="1"/>
          </p:cNvSpPr>
          <p:nvPr>
            <p:ph type="body" sz="quarter" idx="15"/>
          </p:nvPr>
        </p:nvSpPr>
        <p:spPr>
          <a:xfrm>
            <a:off x="4295775"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7" name="Text Placeholder 12">
            <a:extLst>
              <a:ext uri="{FF2B5EF4-FFF2-40B4-BE49-F238E27FC236}">
                <a16:creationId xmlns:a16="http://schemas.microsoft.com/office/drawing/2014/main" id="{37EAE28F-AA38-9754-5979-7244E696F76B}"/>
              </a:ext>
            </a:extLst>
          </p:cNvPr>
          <p:cNvSpPr>
            <a:spLocks noGrp="1"/>
          </p:cNvSpPr>
          <p:nvPr>
            <p:ph type="body" sz="quarter" idx="16"/>
          </p:nvPr>
        </p:nvSpPr>
        <p:spPr>
          <a:xfrm>
            <a:off x="8040688"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Tree>
    <p:extLst>
      <p:ext uri="{BB962C8B-B14F-4D97-AF65-F5344CB8AC3E}">
        <p14:creationId xmlns:p14="http://schemas.microsoft.com/office/powerpoint/2010/main" val="16603903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2 Text / Light Imag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9BDD6D-5DA5-4239-76D3-BF4896A2390F}"/>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0904C42E-63C8-67AA-25C5-F33ED8EB41E7}"/>
              </a:ext>
            </a:extLst>
          </p:cNvPr>
          <p:cNvSpPr>
            <a:spLocks noGrp="1"/>
          </p:cNvSpPr>
          <p:nvPr>
            <p:ph type="pic" sz="quarter" idx="20" hasCustomPrompt="1"/>
          </p:nvPr>
        </p:nvSpPr>
        <p:spPr>
          <a:xfrm>
            <a:off x="4151313" y="0"/>
            <a:ext cx="8040688" cy="6858000"/>
          </a:xfrm>
          <a:custGeom>
            <a:avLst/>
            <a:gdLst>
              <a:gd name="connsiteX0" fmla="*/ 0 w 8040688"/>
              <a:gd name="connsiteY0" fmla="*/ 0 h 6858000"/>
              <a:gd name="connsiteX1" fmla="*/ 8040688 w 8040688"/>
              <a:gd name="connsiteY1" fmla="*/ 0 h 6858000"/>
              <a:gd name="connsiteX2" fmla="*/ 8040688 w 8040688"/>
              <a:gd name="connsiteY2" fmla="*/ 6858000 h 6858000"/>
              <a:gd name="connsiteX3" fmla="*/ 0 w 80406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40688" h="6858000">
                <a:moveTo>
                  <a:pt x="0" y="0"/>
                </a:moveTo>
                <a:lnTo>
                  <a:pt x="8040688" y="0"/>
                </a:lnTo>
                <a:lnTo>
                  <a:pt x="8040688"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843136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2 Text / Dark Imag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9BDD6D-5DA5-4239-76D3-BF4896A2390F}"/>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7D4A9995-DC9E-3684-CF4A-66D0DE5FF828}"/>
              </a:ext>
            </a:extLst>
          </p:cNvPr>
          <p:cNvSpPr>
            <a:spLocks noGrp="1"/>
          </p:cNvSpPr>
          <p:nvPr>
            <p:ph type="pic" sz="quarter" idx="20" hasCustomPrompt="1"/>
          </p:nvPr>
        </p:nvSpPr>
        <p:spPr>
          <a:xfrm>
            <a:off x="4151313" y="0"/>
            <a:ext cx="8040688" cy="6858000"/>
          </a:xfrm>
          <a:custGeom>
            <a:avLst/>
            <a:gdLst>
              <a:gd name="connsiteX0" fmla="*/ 0 w 8040688"/>
              <a:gd name="connsiteY0" fmla="*/ 0 h 6858000"/>
              <a:gd name="connsiteX1" fmla="*/ 8040688 w 8040688"/>
              <a:gd name="connsiteY1" fmla="*/ 0 h 6858000"/>
              <a:gd name="connsiteX2" fmla="*/ 8040688 w 8040688"/>
              <a:gd name="connsiteY2" fmla="*/ 6858000 h 6858000"/>
              <a:gd name="connsiteX3" fmla="*/ 0 w 80406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40688" h="6858000">
                <a:moveTo>
                  <a:pt x="0" y="0"/>
                </a:moveTo>
                <a:lnTo>
                  <a:pt x="8040688" y="0"/>
                </a:lnTo>
                <a:lnTo>
                  <a:pt x="8040688"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76308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ck Pattern - Mint Quo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53BAB4-376B-829B-D496-3E7AE2C40E9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1012"/>
            <a:ext cx="12188400" cy="6855975"/>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accent1"/>
                </a:solidFill>
                <a:latin typeface="+mj-lt"/>
              </a:defRPr>
            </a:lvl1pPr>
          </a:lstStyle>
          <a:p>
            <a:pPr lvl="0"/>
            <a:r>
              <a:rPr lang="en-US" dirty="0"/>
              <a:t>“Quote copy, resize textbox horizontally as required”.</a:t>
            </a:r>
            <a:endParaRPr lang="en-GB" dirty="0"/>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1973451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ttern - 2 or 3 lin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BA179-50D1-3E6A-8EF6-CBB64A943C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grpSp>
        <p:nvGrpSpPr>
          <p:cNvPr id="6" name="Graphic 13">
            <a:extLst>
              <a:ext uri="{FF2B5EF4-FFF2-40B4-BE49-F238E27FC236}">
                <a16:creationId xmlns:a16="http://schemas.microsoft.com/office/drawing/2014/main" id="{D52C985B-47D7-433E-A866-3C0AB39DE64B}"/>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
        <p:nvSpPr>
          <p:cNvPr id="2" name="Text Placeholder 9">
            <a:extLst>
              <a:ext uri="{FF2B5EF4-FFF2-40B4-BE49-F238E27FC236}">
                <a16:creationId xmlns:a16="http://schemas.microsoft.com/office/drawing/2014/main" id="{04F5E0CA-97CD-F885-F5D2-9213676D50AA}"/>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two or three lines lorem ipsum dolor</a:t>
            </a:r>
          </a:p>
        </p:txBody>
      </p:sp>
    </p:spTree>
    <p:extLst>
      <p:ext uri="{BB962C8B-B14F-4D97-AF65-F5344CB8AC3E}">
        <p14:creationId xmlns:p14="http://schemas.microsoft.com/office/powerpoint/2010/main" val="41530615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ull Dark Image - Quot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5BAE39-428F-3EBA-D573-EE064F5E4131}"/>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 Placeholder 12">
            <a:extLst>
              <a:ext uri="{FF2B5EF4-FFF2-40B4-BE49-F238E27FC236}">
                <a16:creationId xmlns:a16="http://schemas.microsoft.com/office/drawing/2014/main" id="{6DFF0592-E1D3-FA38-367B-6AACE16AB121}"/>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FC985B5E-496F-CAB2-88DD-D72D7C4B91FF}"/>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9" name="Text Placeholder 9">
            <a:extLst>
              <a:ext uri="{FF2B5EF4-FFF2-40B4-BE49-F238E27FC236}">
                <a16:creationId xmlns:a16="http://schemas.microsoft.com/office/drawing/2014/main" id="{77587D0B-46D5-31FC-0458-5D35206C04D0}"/>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bg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10237425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0863"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8" name="Picture Placeholder 15">
            <a:extLst>
              <a:ext uri="{FF2B5EF4-FFF2-40B4-BE49-F238E27FC236}">
                <a16:creationId xmlns:a16="http://schemas.microsoft.com/office/drawing/2014/main" id="{EE3320D6-3CB1-7A47-2BFC-A4E7CD41E662}"/>
              </a:ext>
            </a:extLst>
          </p:cNvPr>
          <p:cNvSpPr>
            <a:spLocks noGrp="1"/>
          </p:cNvSpPr>
          <p:nvPr>
            <p:ph type="pic" sz="quarter" idx="27" hasCustomPrompt="1"/>
          </p:nvPr>
        </p:nvSpPr>
        <p:spPr>
          <a:xfrm>
            <a:off x="4295774"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14" name="Picture Placeholder 15">
            <a:extLst>
              <a:ext uri="{FF2B5EF4-FFF2-40B4-BE49-F238E27FC236}">
                <a16:creationId xmlns:a16="http://schemas.microsoft.com/office/drawing/2014/main" id="{F7147628-F7A2-5521-0AE1-2410D1FA1E9B}"/>
              </a:ext>
            </a:extLst>
          </p:cNvPr>
          <p:cNvSpPr>
            <a:spLocks noGrp="1"/>
          </p:cNvSpPr>
          <p:nvPr>
            <p:ph type="pic" sz="quarter" idx="29" hasCustomPrompt="1"/>
          </p:nvPr>
        </p:nvSpPr>
        <p:spPr>
          <a:xfrm>
            <a:off x="8040685"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3"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4295774"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8040685"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7" name="Text Placeholder 12">
            <a:extLst>
              <a:ext uri="{FF2B5EF4-FFF2-40B4-BE49-F238E27FC236}">
                <a16:creationId xmlns:a16="http://schemas.microsoft.com/office/drawing/2014/main" id="{B9536768-8309-390C-EBBB-52A3D79A449D}"/>
              </a:ext>
            </a:extLst>
          </p:cNvPr>
          <p:cNvSpPr>
            <a:spLocks noGrp="1"/>
          </p:cNvSpPr>
          <p:nvPr>
            <p:ph type="body" sz="quarter" idx="39" hasCustomPrompt="1"/>
          </p:nvPr>
        </p:nvSpPr>
        <p:spPr>
          <a:xfrm>
            <a:off x="550863"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9" name="Text Placeholder 12">
            <a:extLst>
              <a:ext uri="{FF2B5EF4-FFF2-40B4-BE49-F238E27FC236}">
                <a16:creationId xmlns:a16="http://schemas.microsoft.com/office/drawing/2014/main" id="{07E23126-BE6F-DDF6-A6A3-47E69F507933}"/>
              </a:ext>
            </a:extLst>
          </p:cNvPr>
          <p:cNvSpPr>
            <a:spLocks noGrp="1"/>
          </p:cNvSpPr>
          <p:nvPr>
            <p:ph type="body" sz="quarter" idx="40" hasCustomPrompt="1"/>
          </p:nvPr>
        </p:nvSpPr>
        <p:spPr>
          <a:xfrm>
            <a:off x="4295774"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1" name="Text Placeholder 12">
            <a:extLst>
              <a:ext uri="{FF2B5EF4-FFF2-40B4-BE49-F238E27FC236}">
                <a16:creationId xmlns:a16="http://schemas.microsoft.com/office/drawing/2014/main" id="{D8B9C039-D99A-63F9-5EF9-175C494B73EE}"/>
              </a:ext>
            </a:extLst>
          </p:cNvPr>
          <p:cNvSpPr>
            <a:spLocks noGrp="1"/>
          </p:cNvSpPr>
          <p:nvPr>
            <p:ph type="body" sz="quarter" idx="41" hasCustomPrompt="1"/>
          </p:nvPr>
        </p:nvSpPr>
        <p:spPr>
          <a:xfrm>
            <a:off x="8040685"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Tree>
    <p:extLst>
      <p:ext uri="{BB962C8B-B14F-4D97-AF65-F5344CB8AC3E}">
        <p14:creationId xmlns:p14="http://schemas.microsoft.com/office/powerpoint/2010/main" val="38246110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4"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3359151"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6167438"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15362B43-1343-95D7-3182-D159AA5259CA}"/>
              </a:ext>
            </a:extLst>
          </p:cNvPr>
          <p:cNvSpPr>
            <a:spLocks noGrp="1"/>
          </p:cNvSpPr>
          <p:nvPr>
            <p:ph type="body" sz="quarter" idx="38"/>
          </p:nvPr>
        </p:nvSpPr>
        <p:spPr>
          <a:xfrm>
            <a:off x="8975724"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7" name="Text Placeholder 12">
            <a:extLst>
              <a:ext uri="{FF2B5EF4-FFF2-40B4-BE49-F238E27FC236}">
                <a16:creationId xmlns:a16="http://schemas.microsoft.com/office/drawing/2014/main" id="{B9536768-8309-390C-EBBB-52A3D79A449D}"/>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9" name="Text Placeholder 12">
            <a:extLst>
              <a:ext uri="{FF2B5EF4-FFF2-40B4-BE49-F238E27FC236}">
                <a16:creationId xmlns:a16="http://schemas.microsoft.com/office/drawing/2014/main" id="{07E23126-BE6F-DDF6-A6A3-47E69F507933}"/>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1" name="Text Placeholder 12">
            <a:extLst>
              <a:ext uri="{FF2B5EF4-FFF2-40B4-BE49-F238E27FC236}">
                <a16:creationId xmlns:a16="http://schemas.microsoft.com/office/drawing/2014/main" id="{D8B9C039-D99A-63F9-5EF9-175C494B73EE}"/>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2" name="Text Placeholder 12">
            <a:extLst>
              <a:ext uri="{FF2B5EF4-FFF2-40B4-BE49-F238E27FC236}">
                <a16:creationId xmlns:a16="http://schemas.microsoft.com/office/drawing/2014/main" id="{50A0A20C-27C8-B9D3-5FD0-CC4FC8630D17}"/>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6" name="Picture Placeholder 15">
            <a:extLst>
              <a:ext uri="{FF2B5EF4-FFF2-40B4-BE49-F238E27FC236}">
                <a16:creationId xmlns:a16="http://schemas.microsoft.com/office/drawing/2014/main" id="{D1A10CE7-8722-B041-E2DE-E39C5492A09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3" name="Picture Placeholder 15">
            <a:extLst>
              <a:ext uri="{FF2B5EF4-FFF2-40B4-BE49-F238E27FC236}">
                <a16:creationId xmlns:a16="http://schemas.microsoft.com/office/drawing/2014/main" id="{759FAF63-33EE-773B-A574-A23C0BBA1A55}"/>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5" name="Picture Placeholder 15">
            <a:extLst>
              <a:ext uri="{FF2B5EF4-FFF2-40B4-BE49-F238E27FC236}">
                <a16:creationId xmlns:a16="http://schemas.microsoft.com/office/drawing/2014/main" id="{C901D21E-0104-E7CA-F6E8-C59390F203C3}"/>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7" name="Picture Placeholder 15">
            <a:extLst>
              <a:ext uri="{FF2B5EF4-FFF2-40B4-BE49-F238E27FC236}">
                <a16:creationId xmlns:a16="http://schemas.microsoft.com/office/drawing/2014/main" id="{80F3D6B4-C038-0DD0-8ED2-7284E638E2E4}"/>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Tree>
    <p:extLst>
      <p:ext uri="{BB962C8B-B14F-4D97-AF65-F5344CB8AC3E}">
        <p14:creationId xmlns:p14="http://schemas.microsoft.com/office/powerpoint/2010/main" val="35273906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4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7" name="Picture Placeholder 15">
            <a:extLst>
              <a:ext uri="{FF2B5EF4-FFF2-40B4-BE49-F238E27FC236}">
                <a16:creationId xmlns:a16="http://schemas.microsoft.com/office/drawing/2014/main" id="{27654ED8-01A8-D1FE-3820-89D5B49A47F6}"/>
              </a:ext>
            </a:extLst>
          </p:cNvPr>
          <p:cNvSpPr>
            <a:spLocks noGrp="1"/>
          </p:cNvSpPr>
          <p:nvPr>
            <p:ph type="pic" sz="quarter" idx="39" hasCustomPrompt="1"/>
          </p:nvPr>
        </p:nvSpPr>
        <p:spPr>
          <a:xfrm>
            <a:off x="6167437"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2618AB31-9EE4-B0FA-1912-B680B15254CB}"/>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9" name="Text Placeholder 12">
            <a:extLst>
              <a:ext uri="{FF2B5EF4-FFF2-40B4-BE49-F238E27FC236}">
                <a16:creationId xmlns:a16="http://schemas.microsoft.com/office/drawing/2014/main" id="{FFB9ADBC-E4B6-3784-421C-A4EFC1B7C5F1}"/>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0" name="Picture Placeholder 15">
            <a:extLst>
              <a:ext uri="{FF2B5EF4-FFF2-40B4-BE49-F238E27FC236}">
                <a16:creationId xmlns:a16="http://schemas.microsoft.com/office/drawing/2014/main" id="{090BA775-0FAF-3B62-608B-8FFFDAC8C6A8}"/>
              </a:ext>
            </a:extLst>
          </p:cNvPr>
          <p:cNvSpPr>
            <a:spLocks noGrp="1"/>
          </p:cNvSpPr>
          <p:nvPr>
            <p:ph type="pic" sz="quarter" idx="42" hasCustomPrompt="1"/>
          </p:nvPr>
        </p:nvSpPr>
        <p:spPr>
          <a:xfrm>
            <a:off x="8981446"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1" name="Text Placeholder 12">
            <a:extLst>
              <a:ext uri="{FF2B5EF4-FFF2-40B4-BE49-F238E27FC236}">
                <a16:creationId xmlns:a16="http://schemas.microsoft.com/office/drawing/2014/main" id="{A4516BE6-7228-94F3-8A7A-1E37960B7528}"/>
              </a:ext>
            </a:extLst>
          </p:cNvPr>
          <p:cNvSpPr>
            <a:spLocks noGrp="1"/>
          </p:cNvSpPr>
          <p:nvPr>
            <p:ph type="body" sz="quarter" idx="43"/>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2" name="Text Placeholder 12">
            <a:extLst>
              <a:ext uri="{FF2B5EF4-FFF2-40B4-BE49-F238E27FC236}">
                <a16:creationId xmlns:a16="http://schemas.microsoft.com/office/drawing/2014/main" id="{3588081C-BD44-BBE8-D377-92B62904A549}"/>
              </a:ext>
            </a:extLst>
          </p:cNvPr>
          <p:cNvSpPr>
            <a:spLocks noGrp="1"/>
          </p:cNvSpPr>
          <p:nvPr>
            <p:ph type="body" sz="quarter" idx="44" hasCustomPrompt="1"/>
          </p:nvPr>
        </p:nvSpPr>
        <p:spPr>
          <a:xfrm>
            <a:off x="8981446"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3" name="Picture Placeholder 15">
            <a:extLst>
              <a:ext uri="{FF2B5EF4-FFF2-40B4-BE49-F238E27FC236}">
                <a16:creationId xmlns:a16="http://schemas.microsoft.com/office/drawing/2014/main" id="{EA3D41BA-AEEA-96AC-53A8-EE9C4600C18F}"/>
              </a:ext>
            </a:extLst>
          </p:cNvPr>
          <p:cNvSpPr>
            <a:spLocks noGrp="1"/>
          </p:cNvSpPr>
          <p:nvPr>
            <p:ph type="pic" sz="quarter" idx="45" hasCustomPrompt="1"/>
          </p:nvPr>
        </p:nvSpPr>
        <p:spPr>
          <a:xfrm>
            <a:off x="551231" y="1639334"/>
            <a:ext cx="1404000" cy="1404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4" name="Text Placeholder 12">
            <a:extLst>
              <a:ext uri="{FF2B5EF4-FFF2-40B4-BE49-F238E27FC236}">
                <a16:creationId xmlns:a16="http://schemas.microsoft.com/office/drawing/2014/main" id="{3166EF9B-1EAF-2D91-282C-4F324D7791B0}"/>
              </a:ext>
            </a:extLst>
          </p:cNvPr>
          <p:cNvSpPr>
            <a:spLocks noGrp="1"/>
          </p:cNvSpPr>
          <p:nvPr>
            <p:ph type="body" sz="quarter" idx="46"/>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bg1"/>
              </a:buClr>
              <a:defRPr sz="1200"/>
            </a:lvl4pPr>
            <a:lvl5pPr marL="720000" indent="-144000">
              <a:spcBef>
                <a:spcPts val="600"/>
              </a:spcBef>
              <a:buClr>
                <a:schemeClr val="bg1"/>
              </a:buClr>
              <a:defRPr sz="1200"/>
            </a:lvl5pPr>
          </a:lstStyle>
          <a:p>
            <a:pPr lvl="0"/>
            <a:r>
              <a:rPr lang="en-US" dirty="0"/>
              <a:t>Click to edit Master text styles</a:t>
            </a:r>
          </a:p>
          <a:p>
            <a:pPr lvl="1"/>
            <a:r>
              <a:rPr lang="en-US" dirty="0"/>
              <a:t>Second level</a:t>
            </a:r>
          </a:p>
          <a:p>
            <a:pPr lvl="2"/>
            <a:r>
              <a:rPr lang="en-US" dirty="0"/>
              <a:t>Third level</a:t>
            </a:r>
          </a:p>
        </p:txBody>
      </p:sp>
      <p:sp>
        <p:nvSpPr>
          <p:cNvPr id="35" name="Text Placeholder 12">
            <a:extLst>
              <a:ext uri="{FF2B5EF4-FFF2-40B4-BE49-F238E27FC236}">
                <a16:creationId xmlns:a16="http://schemas.microsoft.com/office/drawing/2014/main" id="{07E14275-13C8-E05E-C524-07E8FDA5157C}"/>
              </a:ext>
            </a:extLst>
          </p:cNvPr>
          <p:cNvSpPr>
            <a:spLocks noGrp="1"/>
          </p:cNvSpPr>
          <p:nvPr>
            <p:ph type="body" sz="quarter" idx="47" hasCustomPrompt="1"/>
          </p:nvPr>
        </p:nvSpPr>
        <p:spPr>
          <a:xfrm>
            <a:off x="550862" y="3215665"/>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Picture Placeholder 15">
            <a:extLst>
              <a:ext uri="{FF2B5EF4-FFF2-40B4-BE49-F238E27FC236}">
                <a16:creationId xmlns:a16="http://schemas.microsoft.com/office/drawing/2014/main" id="{1CB67B3F-7653-7693-9A99-87EB4369E1B0}"/>
              </a:ext>
            </a:extLst>
          </p:cNvPr>
          <p:cNvSpPr>
            <a:spLocks noGrp="1"/>
          </p:cNvSpPr>
          <p:nvPr>
            <p:ph type="pic" sz="quarter" idx="48" hasCustomPrompt="1"/>
          </p:nvPr>
        </p:nvSpPr>
        <p:spPr>
          <a:xfrm>
            <a:off x="3359519" y="1639334"/>
            <a:ext cx="1404000" cy="1404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8" name="Text Placeholder 12">
            <a:extLst>
              <a:ext uri="{FF2B5EF4-FFF2-40B4-BE49-F238E27FC236}">
                <a16:creationId xmlns:a16="http://schemas.microsoft.com/office/drawing/2014/main" id="{C9B048A9-0972-A797-F369-1DE2D85AB2AF}"/>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Picture Placeholder 15">
            <a:extLst>
              <a:ext uri="{FF2B5EF4-FFF2-40B4-BE49-F238E27FC236}">
                <a16:creationId xmlns:a16="http://schemas.microsoft.com/office/drawing/2014/main" id="{EEE724BB-CF04-4BA5-3E97-50ABFDA075D5}"/>
              </a:ext>
            </a:extLst>
          </p:cNvPr>
          <p:cNvSpPr>
            <a:spLocks noGrp="1"/>
          </p:cNvSpPr>
          <p:nvPr>
            <p:ph type="pic" sz="quarter" idx="51" hasCustomPrompt="1"/>
          </p:nvPr>
        </p:nvSpPr>
        <p:spPr>
          <a:xfrm>
            <a:off x="6167437"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0" name="Text Placeholder 12">
            <a:extLst>
              <a:ext uri="{FF2B5EF4-FFF2-40B4-BE49-F238E27FC236}">
                <a16:creationId xmlns:a16="http://schemas.microsoft.com/office/drawing/2014/main" id="{4C60F514-6C86-508D-7B36-0F00CCFE330E}"/>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1" name="Text Placeholder 12">
            <a:extLst>
              <a:ext uri="{FF2B5EF4-FFF2-40B4-BE49-F238E27FC236}">
                <a16:creationId xmlns:a16="http://schemas.microsoft.com/office/drawing/2014/main" id="{619DCB73-639A-6611-985F-E7FF07FA9408}"/>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Picture Placeholder 15">
            <a:extLst>
              <a:ext uri="{FF2B5EF4-FFF2-40B4-BE49-F238E27FC236}">
                <a16:creationId xmlns:a16="http://schemas.microsoft.com/office/drawing/2014/main" id="{620D7DC7-38B5-58A0-4239-E47C805C654B}"/>
              </a:ext>
            </a:extLst>
          </p:cNvPr>
          <p:cNvSpPr>
            <a:spLocks noGrp="1"/>
          </p:cNvSpPr>
          <p:nvPr>
            <p:ph type="pic" sz="quarter" idx="54" hasCustomPrompt="1"/>
          </p:nvPr>
        </p:nvSpPr>
        <p:spPr>
          <a:xfrm>
            <a:off x="8981446"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3" name="Text Placeholder 12">
            <a:extLst>
              <a:ext uri="{FF2B5EF4-FFF2-40B4-BE49-F238E27FC236}">
                <a16:creationId xmlns:a16="http://schemas.microsoft.com/office/drawing/2014/main" id="{52AA6AB4-75D7-5FD8-94E1-0A3579B12732}"/>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4" name="Text Placeholder 12">
            <a:extLst>
              <a:ext uri="{FF2B5EF4-FFF2-40B4-BE49-F238E27FC236}">
                <a16:creationId xmlns:a16="http://schemas.microsoft.com/office/drawing/2014/main" id="{8852589B-60D7-C4CE-4B17-949DB1679A18}"/>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7" name="Text Placeholder 12">
            <a:extLst>
              <a:ext uri="{FF2B5EF4-FFF2-40B4-BE49-F238E27FC236}">
                <a16:creationId xmlns:a16="http://schemas.microsoft.com/office/drawing/2014/main" id="{6536A327-7419-C103-F6A2-9A088DBA02E3}"/>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8" name="Text Placeholder 12">
            <a:extLst>
              <a:ext uri="{FF2B5EF4-FFF2-40B4-BE49-F238E27FC236}">
                <a16:creationId xmlns:a16="http://schemas.microsoft.com/office/drawing/2014/main" id="{EECF5BC7-CFF8-A868-D488-9C551C4E632F}"/>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9" name="Text Placeholder 12">
            <a:extLst>
              <a:ext uri="{FF2B5EF4-FFF2-40B4-BE49-F238E27FC236}">
                <a16:creationId xmlns:a16="http://schemas.microsoft.com/office/drawing/2014/main" id="{729C4491-431E-BEC4-C554-D8B972A52B4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0" name="Text Placeholder 12">
            <a:extLst>
              <a:ext uri="{FF2B5EF4-FFF2-40B4-BE49-F238E27FC236}">
                <a16:creationId xmlns:a16="http://schemas.microsoft.com/office/drawing/2014/main" id="{DBA4C49A-79C9-62D6-952E-53593BA8FDF3}"/>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1" name="Text Placeholder 12">
            <a:extLst>
              <a:ext uri="{FF2B5EF4-FFF2-40B4-BE49-F238E27FC236}">
                <a16:creationId xmlns:a16="http://schemas.microsoft.com/office/drawing/2014/main" id="{7E41E13C-D5F5-BD38-259C-D1942D2200D9}"/>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2" name="Text Placeholder 12">
            <a:extLst>
              <a:ext uri="{FF2B5EF4-FFF2-40B4-BE49-F238E27FC236}">
                <a16:creationId xmlns:a16="http://schemas.microsoft.com/office/drawing/2014/main" id="{54C70E94-353C-A5EB-BD45-32DB6E8C78EF}"/>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6" name="Text Placeholder 12">
            <a:extLst>
              <a:ext uri="{FF2B5EF4-FFF2-40B4-BE49-F238E27FC236}">
                <a16:creationId xmlns:a16="http://schemas.microsoft.com/office/drawing/2014/main" id="{54DDFC76-55A0-6FD0-7915-56E53DF28213}"/>
              </a:ext>
            </a:extLst>
          </p:cNvPr>
          <p:cNvSpPr>
            <a:spLocks noGrp="1"/>
          </p:cNvSpPr>
          <p:nvPr>
            <p:ph type="body" sz="quarter" idx="65"/>
          </p:nvPr>
        </p:nvSpPr>
        <p:spPr>
          <a:xfrm>
            <a:off x="3359150" y="3968750"/>
            <a:ext cx="2268000" cy="1436074"/>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stStyle>
          <a:p>
            <a:pPr marL="144000" lvl="0" indent="-144000">
              <a:spcBef>
                <a:spcPts val="300"/>
              </a:spcBef>
            </a:pPr>
            <a:r>
              <a:rPr lang="en-US" dirty="0"/>
              <a:t>Click to edit Master text styles</a:t>
            </a:r>
          </a:p>
          <a:p>
            <a:pPr marL="288000" lvl="1" indent="-144000">
              <a:spcBef>
                <a:spcPts val="300"/>
              </a:spcBef>
            </a:pPr>
            <a:r>
              <a:rPr lang="en-US" dirty="0"/>
              <a:t>Second level</a:t>
            </a:r>
          </a:p>
          <a:p>
            <a:pPr marL="432000" lvl="2" indent="-144000">
              <a:spcBef>
                <a:spcPts val="600"/>
              </a:spcBef>
            </a:pPr>
            <a:r>
              <a:rPr lang="en-US" dirty="0"/>
              <a:t>Third level</a:t>
            </a:r>
          </a:p>
        </p:txBody>
      </p:sp>
    </p:spTree>
    <p:extLst>
      <p:ext uri="{BB962C8B-B14F-4D97-AF65-F5344CB8AC3E}">
        <p14:creationId xmlns:p14="http://schemas.microsoft.com/office/powerpoint/2010/main" val="10675773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1231"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15" name="Text Placeholder 12">
            <a:extLst>
              <a:ext uri="{FF2B5EF4-FFF2-40B4-BE49-F238E27FC236}">
                <a16:creationId xmlns:a16="http://schemas.microsoft.com/office/drawing/2014/main" id="{2EB5C14C-C39B-2AB9-B522-0DF5FF3D5837}"/>
              </a:ext>
            </a:extLst>
          </p:cNvPr>
          <p:cNvSpPr>
            <a:spLocks noGrp="1"/>
          </p:cNvSpPr>
          <p:nvPr>
            <p:ph type="body" sz="quarter" idx="35"/>
          </p:nvPr>
        </p:nvSpPr>
        <p:spPr>
          <a:xfrm>
            <a:off x="55086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1BA6A2D1-C9D1-CA87-309E-3B0291E5E03B}"/>
              </a:ext>
            </a:extLst>
          </p:cNvPr>
          <p:cNvSpPr>
            <a:spLocks noGrp="1"/>
          </p:cNvSpPr>
          <p:nvPr>
            <p:ph type="body" sz="quarter" idx="16" hasCustomPrompt="1"/>
          </p:nvPr>
        </p:nvSpPr>
        <p:spPr>
          <a:xfrm>
            <a:off x="550862"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10069ACE-433B-A5F4-FF33-ADC28DEDA097}"/>
              </a:ext>
            </a:extLst>
          </p:cNvPr>
          <p:cNvSpPr>
            <a:spLocks noGrp="1"/>
          </p:cNvSpPr>
          <p:nvPr>
            <p:ph type="pic" sz="quarter" idx="36" hasCustomPrompt="1"/>
          </p:nvPr>
        </p:nvSpPr>
        <p:spPr>
          <a:xfrm>
            <a:off x="3359519"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1767CA1-850A-4E7F-6BAC-16411AA7D716}"/>
              </a:ext>
            </a:extLst>
          </p:cNvPr>
          <p:cNvSpPr>
            <a:spLocks noGrp="1"/>
          </p:cNvSpPr>
          <p:nvPr>
            <p:ph type="body" sz="quarter" idx="37"/>
          </p:nvPr>
        </p:nvSpPr>
        <p:spPr>
          <a:xfrm>
            <a:off x="3359151"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E37CC15E-DD99-78F2-2AAE-67D44E4A283C}"/>
              </a:ext>
            </a:extLst>
          </p:cNvPr>
          <p:cNvSpPr>
            <a:spLocks noGrp="1"/>
          </p:cNvSpPr>
          <p:nvPr>
            <p:ph type="body" sz="quarter" idx="38" hasCustomPrompt="1"/>
          </p:nvPr>
        </p:nvSpPr>
        <p:spPr>
          <a:xfrm>
            <a:off x="3359150"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27654ED8-01A8-D1FE-3820-89D5B49A47F6}"/>
              </a:ext>
            </a:extLst>
          </p:cNvPr>
          <p:cNvSpPr>
            <a:spLocks noGrp="1"/>
          </p:cNvSpPr>
          <p:nvPr>
            <p:ph type="pic" sz="quarter" idx="39" hasCustomPrompt="1"/>
          </p:nvPr>
        </p:nvSpPr>
        <p:spPr>
          <a:xfrm>
            <a:off x="6167437"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2618AB31-9EE4-B0FA-1912-B680B15254CB}"/>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9" name="Text Placeholder 12">
            <a:extLst>
              <a:ext uri="{FF2B5EF4-FFF2-40B4-BE49-F238E27FC236}">
                <a16:creationId xmlns:a16="http://schemas.microsoft.com/office/drawing/2014/main" id="{FFB9ADBC-E4B6-3784-421C-A4EFC1B7C5F1}"/>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0" name="Picture Placeholder 15">
            <a:extLst>
              <a:ext uri="{FF2B5EF4-FFF2-40B4-BE49-F238E27FC236}">
                <a16:creationId xmlns:a16="http://schemas.microsoft.com/office/drawing/2014/main" id="{090BA775-0FAF-3B62-608B-8FFFDAC8C6A8}"/>
              </a:ext>
            </a:extLst>
          </p:cNvPr>
          <p:cNvSpPr>
            <a:spLocks noGrp="1"/>
          </p:cNvSpPr>
          <p:nvPr>
            <p:ph type="pic" sz="quarter" idx="42" hasCustomPrompt="1"/>
          </p:nvPr>
        </p:nvSpPr>
        <p:spPr>
          <a:xfrm>
            <a:off x="8981446"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1" name="Text Placeholder 12">
            <a:extLst>
              <a:ext uri="{FF2B5EF4-FFF2-40B4-BE49-F238E27FC236}">
                <a16:creationId xmlns:a16="http://schemas.microsoft.com/office/drawing/2014/main" id="{A4516BE6-7228-94F3-8A7A-1E37960B7528}"/>
              </a:ext>
            </a:extLst>
          </p:cNvPr>
          <p:cNvSpPr>
            <a:spLocks noGrp="1"/>
          </p:cNvSpPr>
          <p:nvPr>
            <p:ph type="body" sz="quarter" idx="43"/>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2" name="Text Placeholder 12">
            <a:extLst>
              <a:ext uri="{FF2B5EF4-FFF2-40B4-BE49-F238E27FC236}">
                <a16:creationId xmlns:a16="http://schemas.microsoft.com/office/drawing/2014/main" id="{3588081C-BD44-BBE8-D377-92B62904A549}"/>
              </a:ext>
            </a:extLst>
          </p:cNvPr>
          <p:cNvSpPr>
            <a:spLocks noGrp="1"/>
          </p:cNvSpPr>
          <p:nvPr>
            <p:ph type="body" sz="quarter" idx="44" hasCustomPrompt="1"/>
          </p:nvPr>
        </p:nvSpPr>
        <p:spPr>
          <a:xfrm>
            <a:off x="8981446"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3" name="Picture Placeholder 15">
            <a:extLst>
              <a:ext uri="{FF2B5EF4-FFF2-40B4-BE49-F238E27FC236}">
                <a16:creationId xmlns:a16="http://schemas.microsoft.com/office/drawing/2014/main" id="{EA3D41BA-AEEA-96AC-53A8-EE9C4600C18F}"/>
              </a:ext>
            </a:extLst>
          </p:cNvPr>
          <p:cNvSpPr>
            <a:spLocks noGrp="1"/>
          </p:cNvSpPr>
          <p:nvPr>
            <p:ph type="pic" sz="quarter" idx="45" hasCustomPrompt="1"/>
          </p:nvPr>
        </p:nvSpPr>
        <p:spPr>
          <a:xfrm>
            <a:off x="551231"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4" name="Text Placeholder 12">
            <a:extLst>
              <a:ext uri="{FF2B5EF4-FFF2-40B4-BE49-F238E27FC236}">
                <a16:creationId xmlns:a16="http://schemas.microsoft.com/office/drawing/2014/main" id="{3166EF9B-1EAF-2D91-282C-4F324D7791B0}"/>
              </a:ext>
            </a:extLst>
          </p:cNvPr>
          <p:cNvSpPr>
            <a:spLocks noGrp="1"/>
          </p:cNvSpPr>
          <p:nvPr>
            <p:ph type="body" sz="quarter" idx="46"/>
          </p:nvPr>
        </p:nvSpPr>
        <p:spPr>
          <a:xfrm>
            <a:off x="55086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5" name="Text Placeholder 12">
            <a:extLst>
              <a:ext uri="{FF2B5EF4-FFF2-40B4-BE49-F238E27FC236}">
                <a16:creationId xmlns:a16="http://schemas.microsoft.com/office/drawing/2014/main" id="{07E14275-13C8-E05E-C524-07E8FDA5157C}"/>
              </a:ext>
            </a:extLst>
          </p:cNvPr>
          <p:cNvSpPr>
            <a:spLocks noGrp="1"/>
          </p:cNvSpPr>
          <p:nvPr>
            <p:ph type="body" sz="quarter" idx="47" hasCustomPrompt="1"/>
          </p:nvPr>
        </p:nvSpPr>
        <p:spPr>
          <a:xfrm>
            <a:off x="550862"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Picture Placeholder 15">
            <a:extLst>
              <a:ext uri="{FF2B5EF4-FFF2-40B4-BE49-F238E27FC236}">
                <a16:creationId xmlns:a16="http://schemas.microsoft.com/office/drawing/2014/main" id="{1CB67B3F-7653-7693-9A99-87EB4369E1B0}"/>
              </a:ext>
            </a:extLst>
          </p:cNvPr>
          <p:cNvSpPr>
            <a:spLocks noGrp="1"/>
          </p:cNvSpPr>
          <p:nvPr>
            <p:ph type="pic" sz="quarter" idx="48" hasCustomPrompt="1"/>
          </p:nvPr>
        </p:nvSpPr>
        <p:spPr>
          <a:xfrm>
            <a:off x="3359519"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7" name="Text Placeholder 12">
            <a:extLst>
              <a:ext uri="{FF2B5EF4-FFF2-40B4-BE49-F238E27FC236}">
                <a16:creationId xmlns:a16="http://schemas.microsoft.com/office/drawing/2014/main" id="{5633B343-3276-FFE0-E133-78FCC4586C5D}"/>
              </a:ext>
            </a:extLst>
          </p:cNvPr>
          <p:cNvSpPr>
            <a:spLocks noGrp="1"/>
          </p:cNvSpPr>
          <p:nvPr>
            <p:ph type="body" sz="quarter" idx="49"/>
          </p:nvPr>
        </p:nvSpPr>
        <p:spPr>
          <a:xfrm>
            <a:off x="3359151"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8" name="Text Placeholder 12">
            <a:extLst>
              <a:ext uri="{FF2B5EF4-FFF2-40B4-BE49-F238E27FC236}">
                <a16:creationId xmlns:a16="http://schemas.microsoft.com/office/drawing/2014/main" id="{C9B048A9-0972-A797-F369-1DE2D85AB2AF}"/>
              </a:ext>
            </a:extLst>
          </p:cNvPr>
          <p:cNvSpPr>
            <a:spLocks noGrp="1"/>
          </p:cNvSpPr>
          <p:nvPr>
            <p:ph type="body" sz="quarter" idx="50" hasCustomPrompt="1"/>
          </p:nvPr>
        </p:nvSpPr>
        <p:spPr>
          <a:xfrm>
            <a:off x="3359150"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Picture Placeholder 15">
            <a:extLst>
              <a:ext uri="{FF2B5EF4-FFF2-40B4-BE49-F238E27FC236}">
                <a16:creationId xmlns:a16="http://schemas.microsoft.com/office/drawing/2014/main" id="{EEE724BB-CF04-4BA5-3E97-50ABFDA075D5}"/>
              </a:ext>
            </a:extLst>
          </p:cNvPr>
          <p:cNvSpPr>
            <a:spLocks noGrp="1"/>
          </p:cNvSpPr>
          <p:nvPr>
            <p:ph type="pic" sz="quarter" idx="51" hasCustomPrompt="1"/>
          </p:nvPr>
        </p:nvSpPr>
        <p:spPr>
          <a:xfrm>
            <a:off x="6167437"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0" name="Text Placeholder 12">
            <a:extLst>
              <a:ext uri="{FF2B5EF4-FFF2-40B4-BE49-F238E27FC236}">
                <a16:creationId xmlns:a16="http://schemas.microsoft.com/office/drawing/2014/main" id="{4C60F514-6C86-508D-7B36-0F00CCFE330E}"/>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1" name="Text Placeholder 12">
            <a:extLst>
              <a:ext uri="{FF2B5EF4-FFF2-40B4-BE49-F238E27FC236}">
                <a16:creationId xmlns:a16="http://schemas.microsoft.com/office/drawing/2014/main" id="{619DCB73-639A-6611-985F-E7FF07FA9408}"/>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Picture Placeholder 15">
            <a:extLst>
              <a:ext uri="{FF2B5EF4-FFF2-40B4-BE49-F238E27FC236}">
                <a16:creationId xmlns:a16="http://schemas.microsoft.com/office/drawing/2014/main" id="{620D7DC7-38B5-58A0-4239-E47C805C654B}"/>
              </a:ext>
            </a:extLst>
          </p:cNvPr>
          <p:cNvSpPr>
            <a:spLocks noGrp="1"/>
          </p:cNvSpPr>
          <p:nvPr>
            <p:ph type="pic" sz="quarter" idx="54" hasCustomPrompt="1"/>
          </p:nvPr>
        </p:nvSpPr>
        <p:spPr>
          <a:xfrm>
            <a:off x="8981446"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3" name="Text Placeholder 12">
            <a:extLst>
              <a:ext uri="{FF2B5EF4-FFF2-40B4-BE49-F238E27FC236}">
                <a16:creationId xmlns:a16="http://schemas.microsoft.com/office/drawing/2014/main" id="{52AA6AB4-75D7-5FD8-94E1-0A3579B12732}"/>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4" name="Text Placeholder 12">
            <a:extLst>
              <a:ext uri="{FF2B5EF4-FFF2-40B4-BE49-F238E27FC236}">
                <a16:creationId xmlns:a16="http://schemas.microsoft.com/office/drawing/2014/main" id="{8852589B-60D7-C4CE-4B17-949DB1679A18}"/>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0C143002-4A13-3C6F-6382-30ADD0C1B28B}"/>
              </a:ext>
            </a:extLst>
          </p:cNvPr>
          <p:cNvSpPr>
            <a:spLocks noGrp="1"/>
          </p:cNvSpPr>
          <p:nvPr>
            <p:ph type="body" sz="quarter" idx="57" hasCustomPrompt="1"/>
          </p:nvPr>
        </p:nvSpPr>
        <p:spPr>
          <a:xfrm>
            <a:off x="550862"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6" name="Text Placeholder 12">
            <a:extLst>
              <a:ext uri="{FF2B5EF4-FFF2-40B4-BE49-F238E27FC236}">
                <a16:creationId xmlns:a16="http://schemas.microsoft.com/office/drawing/2014/main" id="{FCAA7932-2491-E19F-F43E-926BEC1B4449}"/>
              </a:ext>
            </a:extLst>
          </p:cNvPr>
          <p:cNvSpPr>
            <a:spLocks noGrp="1"/>
          </p:cNvSpPr>
          <p:nvPr>
            <p:ph type="body" sz="quarter" idx="58" hasCustomPrompt="1"/>
          </p:nvPr>
        </p:nvSpPr>
        <p:spPr>
          <a:xfrm>
            <a:off x="3359150"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7" name="Text Placeholder 12">
            <a:extLst>
              <a:ext uri="{FF2B5EF4-FFF2-40B4-BE49-F238E27FC236}">
                <a16:creationId xmlns:a16="http://schemas.microsoft.com/office/drawing/2014/main" id="{6536A327-7419-C103-F6A2-9A088DBA02E3}"/>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8" name="Text Placeholder 12">
            <a:extLst>
              <a:ext uri="{FF2B5EF4-FFF2-40B4-BE49-F238E27FC236}">
                <a16:creationId xmlns:a16="http://schemas.microsoft.com/office/drawing/2014/main" id="{EECF5BC7-CFF8-A868-D488-9C551C4E632F}"/>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9" name="Text Placeholder 12">
            <a:extLst>
              <a:ext uri="{FF2B5EF4-FFF2-40B4-BE49-F238E27FC236}">
                <a16:creationId xmlns:a16="http://schemas.microsoft.com/office/drawing/2014/main" id="{729C4491-431E-BEC4-C554-D8B972A52B4D}"/>
              </a:ext>
            </a:extLst>
          </p:cNvPr>
          <p:cNvSpPr>
            <a:spLocks noGrp="1"/>
          </p:cNvSpPr>
          <p:nvPr>
            <p:ph type="body" sz="quarter" idx="61" hasCustomPrompt="1"/>
          </p:nvPr>
        </p:nvSpPr>
        <p:spPr>
          <a:xfrm>
            <a:off x="550862"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0" name="Text Placeholder 12">
            <a:extLst>
              <a:ext uri="{FF2B5EF4-FFF2-40B4-BE49-F238E27FC236}">
                <a16:creationId xmlns:a16="http://schemas.microsoft.com/office/drawing/2014/main" id="{DBA4C49A-79C9-62D6-952E-53593BA8FDF3}"/>
              </a:ext>
            </a:extLst>
          </p:cNvPr>
          <p:cNvSpPr>
            <a:spLocks noGrp="1"/>
          </p:cNvSpPr>
          <p:nvPr>
            <p:ph type="body" sz="quarter" idx="62" hasCustomPrompt="1"/>
          </p:nvPr>
        </p:nvSpPr>
        <p:spPr>
          <a:xfrm>
            <a:off x="3359150"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1" name="Text Placeholder 12">
            <a:extLst>
              <a:ext uri="{FF2B5EF4-FFF2-40B4-BE49-F238E27FC236}">
                <a16:creationId xmlns:a16="http://schemas.microsoft.com/office/drawing/2014/main" id="{7E41E13C-D5F5-BD38-259C-D1942D2200D9}"/>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2" name="Text Placeholder 12">
            <a:extLst>
              <a:ext uri="{FF2B5EF4-FFF2-40B4-BE49-F238E27FC236}">
                <a16:creationId xmlns:a16="http://schemas.microsoft.com/office/drawing/2014/main" id="{54C70E94-353C-A5EB-BD45-32DB6E8C78EF}"/>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14548452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6BA4-D604-62D4-D773-AC040EB4AA38}"/>
              </a:ext>
            </a:extLst>
          </p:cNvPr>
          <p:cNvSpPr/>
          <p:nvPr userDrawn="1"/>
        </p:nvSpPr>
        <p:spPr>
          <a:xfrm>
            <a:off x="4151313" y="1"/>
            <a:ext cx="80406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p:spPr>
        <p:txBody>
          <a:bodyPr/>
          <a:lstStyle>
            <a:lvl4pPr>
              <a:buClr>
                <a:schemeClr val="bg1"/>
              </a:buClr>
              <a:defRPr/>
            </a:lvl4pPr>
            <a:lvl5pPr>
              <a:buClr>
                <a:schemeClr val="bg1"/>
              </a:buClr>
              <a:defRPr/>
            </a:lvl5pPr>
          </a:lstStyle>
          <a:p>
            <a:pPr lvl="0"/>
            <a:r>
              <a:rPr lang="en-US" dirty="0"/>
              <a:t>Click to edit Master text styles</a:t>
            </a:r>
          </a:p>
          <a:p>
            <a:pPr lvl="1"/>
            <a:r>
              <a:rPr lang="en-US" dirty="0"/>
              <a:t>Second level</a:t>
            </a:r>
          </a:p>
          <a:p>
            <a:pPr lvl="2"/>
            <a:r>
              <a:rPr lang="en-US" dirty="0"/>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p:spPr>
        <p:txBody>
          <a:bodyPr tIns="180000"/>
          <a:lstStyle>
            <a:lvl1pPr marL="0" indent="0" algn="ctr">
              <a:buNone/>
              <a:defRPr sz="1000">
                <a:solidFill>
                  <a:schemeClr val="accent1"/>
                </a:solidFill>
              </a:defRPr>
            </a:lvl1pPr>
          </a:lstStyle>
          <a:p>
            <a:r>
              <a:rPr lang="en-GB" dirty="0"/>
              <a:t>Click </a:t>
            </a:r>
            <a:r>
              <a:rPr lang="en-US" noProof="0" dirty="0"/>
              <a:t>center</a:t>
            </a:r>
            <a:r>
              <a:rPr lang="en-GB" dirty="0"/>
              <a:t> icon to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bg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tx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tx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rgbClr val="16CEE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Tree>
    <p:extLst>
      <p:ext uri="{BB962C8B-B14F-4D97-AF65-F5344CB8AC3E}">
        <p14:creationId xmlns:p14="http://schemas.microsoft.com/office/powerpoint/2010/main" val="2035042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6BA4-D604-62D4-D773-AC040EB4AA38}"/>
              </a:ext>
            </a:extLst>
          </p:cNvPr>
          <p:cNvSpPr/>
          <p:nvPr userDrawn="1"/>
        </p:nvSpPr>
        <p:spPr>
          <a:xfrm>
            <a:off x="6096001" y="1"/>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p:spPr>
        <p:txBody>
          <a:bodyPr tIns="180000"/>
          <a:lstStyle>
            <a:lvl1pPr marL="0" indent="0" algn="ctr">
              <a:buNone/>
              <a:defRPr sz="1000">
                <a:solidFill>
                  <a:schemeClr val="accent1"/>
                </a:solidFill>
              </a:defRPr>
            </a:lvl1pPr>
          </a:lstStyle>
          <a:p>
            <a:r>
              <a:rPr lang="en-GB" dirty="0"/>
              <a:t>Click </a:t>
            </a:r>
            <a:r>
              <a:rPr lang="en-US" noProof="0" dirty="0"/>
              <a:t>center</a:t>
            </a:r>
            <a:r>
              <a:rPr lang="en-GB" dirty="0"/>
              <a:t> icon to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bg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tx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tx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rgbClr val="16CEE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1"/>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4071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11090275"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109027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628775"/>
            <a:ext cx="3204000" cy="4500563"/>
          </a:xfrm>
        </p:spPr>
        <p:txBody>
          <a:bodyPr/>
          <a:lstStyle>
            <a:lvl4pPr>
              <a:buClr>
                <a:schemeClr val="bg1"/>
              </a:buClr>
              <a:defRPr/>
            </a:lvl4pPr>
            <a:lvl5pPr>
              <a:buClr>
                <a:schemeClr val="bg1"/>
              </a:buClr>
              <a:defRPr/>
            </a:lvl5pPr>
          </a:lstStyle>
          <a:p>
            <a:pPr lvl="0"/>
            <a:r>
              <a:rPr lang="en-US" dirty="0"/>
              <a:t>Click to edit Master text styles</a:t>
            </a:r>
          </a:p>
          <a:p>
            <a:pPr lvl="1"/>
            <a:r>
              <a:rPr lang="en-US" dirty="0"/>
              <a:t>Second level</a:t>
            </a:r>
          </a:p>
          <a:p>
            <a:pPr lvl="2"/>
            <a:r>
              <a:rPr lang="en-US" dirty="0"/>
              <a:t>Third level</a:t>
            </a:r>
          </a:p>
        </p:txBody>
      </p:sp>
      <p:sp>
        <p:nvSpPr>
          <p:cNvPr id="6" name="Rectangle: Top Corners Rounded 5">
            <a:extLst>
              <a:ext uri="{FF2B5EF4-FFF2-40B4-BE49-F238E27FC236}">
                <a16:creationId xmlns:a16="http://schemas.microsoft.com/office/drawing/2014/main" id="{13418AE6-3475-B6CB-05F3-2E7EE8F27125}"/>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9BC0F84A-9F67-A0D9-523F-A08FDCCDB610}"/>
              </a:ext>
            </a:extLst>
          </p:cNvPr>
          <p:cNvGrpSpPr/>
          <p:nvPr userDrawn="1"/>
        </p:nvGrpSpPr>
        <p:grpSpPr>
          <a:xfrm>
            <a:off x="10351298" y="1654106"/>
            <a:ext cx="118572" cy="116191"/>
            <a:chOff x="10353679" y="1654106"/>
            <a:chExt cx="118572" cy="116191"/>
          </a:xfrm>
        </p:grpSpPr>
        <p:sp>
          <p:nvSpPr>
            <p:cNvPr id="12" name="Rectangle 11">
              <a:extLst>
                <a:ext uri="{FF2B5EF4-FFF2-40B4-BE49-F238E27FC236}">
                  <a16:creationId xmlns:a16="http://schemas.microsoft.com/office/drawing/2014/main" id="{4D22A660-A891-BE4F-70E6-2A8B915A180F}"/>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4780932-DFAD-F9D4-84A9-412EF888DA63}"/>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6B000B0B-E758-5C04-399D-7291C3FB0104}"/>
              </a:ext>
            </a:extLst>
          </p:cNvPr>
          <p:cNvGrpSpPr/>
          <p:nvPr userDrawn="1"/>
        </p:nvGrpSpPr>
        <p:grpSpPr>
          <a:xfrm>
            <a:off x="10602747" y="1677271"/>
            <a:ext cx="74459" cy="74459"/>
            <a:chOff x="10602747" y="1677271"/>
            <a:chExt cx="74459" cy="74459"/>
          </a:xfrm>
        </p:grpSpPr>
        <p:cxnSp>
          <p:nvCxnSpPr>
            <p:cNvPr id="19" name="Straight Connector 18">
              <a:extLst>
                <a:ext uri="{FF2B5EF4-FFF2-40B4-BE49-F238E27FC236}">
                  <a16:creationId xmlns:a16="http://schemas.microsoft.com/office/drawing/2014/main" id="{F6974CB6-8A3A-189D-82BD-C7D0556FE06F}"/>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B0947A5F-1E16-3451-B853-9DF883EB119B}"/>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21" name="Straight Connector 20">
            <a:extLst>
              <a:ext uri="{FF2B5EF4-FFF2-40B4-BE49-F238E27FC236}">
                <a16:creationId xmlns:a16="http://schemas.microsoft.com/office/drawing/2014/main" id="{5EF5EFB6-196F-F63E-2DE7-D954DF520406}"/>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22" name="Picture Placeholder 15">
            <a:extLst>
              <a:ext uri="{FF2B5EF4-FFF2-40B4-BE49-F238E27FC236}">
                <a16:creationId xmlns:a16="http://schemas.microsoft.com/office/drawing/2014/main" id="{BD7FD75F-74DC-BC51-0299-6A9CCC57A509}"/>
              </a:ext>
            </a:extLst>
          </p:cNvPr>
          <p:cNvSpPr>
            <a:spLocks noGrp="1"/>
          </p:cNvSpPr>
          <p:nvPr>
            <p:ph type="pic" sz="quarter" idx="20" hasCustomPrompt="1"/>
          </p:nvPr>
        </p:nvSpPr>
        <p:spPr>
          <a:xfrm>
            <a:off x="4740276" y="1825625"/>
            <a:ext cx="6096000" cy="3429000"/>
          </a:xfrm>
          <a:solidFill>
            <a:schemeClr val="tx1">
              <a:lumMod val="75000"/>
              <a:lumOff val="25000"/>
            </a:schemeClr>
          </a:solidFill>
          <a:ln w="12700">
            <a:solidFill>
              <a:schemeClr val="bg1"/>
            </a:solid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screenshot</a:t>
            </a:r>
          </a:p>
        </p:txBody>
      </p:sp>
    </p:spTree>
    <p:extLst>
      <p:ext uri="{BB962C8B-B14F-4D97-AF65-F5344CB8AC3E}">
        <p14:creationId xmlns:p14="http://schemas.microsoft.com/office/powerpoint/2010/main" val="31166411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400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04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Rectangle: Rounded Corners 4">
            <a:extLst>
              <a:ext uri="{FF2B5EF4-FFF2-40B4-BE49-F238E27FC236}">
                <a16:creationId xmlns:a16="http://schemas.microsoft.com/office/drawing/2014/main" id="{9BF0B53D-F6DF-17CF-ACF1-4F88F84C5610}"/>
              </a:ext>
            </a:extLst>
          </p:cNvPr>
          <p:cNvSpPr/>
          <p:nvPr userDrawn="1"/>
        </p:nvSpPr>
        <p:spPr>
          <a:xfrm>
            <a:off x="4797580" y="741751"/>
            <a:ext cx="2596840" cy="5339329"/>
          </a:xfrm>
          <a:prstGeom prst="roundRect">
            <a:avLst>
              <a:gd name="adj" fmla="val 1568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88FE36AE-9D75-CC42-0B21-B390E3C001E0}"/>
              </a:ext>
            </a:extLst>
          </p:cNvPr>
          <p:cNvSpPr/>
          <p:nvPr userDrawn="1"/>
        </p:nvSpPr>
        <p:spPr>
          <a:xfrm>
            <a:off x="8485788" y="741751"/>
            <a:ext cx="2596840" cy="5339329"/>
          </a:xfrm>
          <a:prstGeom prst="roundRect">
            <a:avLst>
              <a:gd name="adj" fmla="val 1568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0B0ADDAA-836E-54C8-DD63-18E67F92F62D}"/>
              </a:ext>
            </a:extLst>
          </p:cNvPr>
          <p:cNvCxnSpPr/>
          <p:nvPr userDrawn="1"/>
        </p:nvCxnSpPr>
        <p:spPr>
          <a:xfrm>
            <a:off x="4495800" y="1171568"/>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67174E-1155-F38D-51EE-2F4AC411D02F}"/>
              </a:ext>
            </a:extLst>
          </p:cNvPr>
          <p:cNvCxnSpPr/>
          <p:nvPr userDrawn="1"/>
        </p:nvCxnSpPr>
        <p:spPr>
          <a:xfrm>
            <a:off x="4495800" y="5652617"/>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15">
            <a:extLst>
              <a:ext uri="{FF2B5EF4-FFF2-40B4-BE49-F238E27FC236}">
                <a16:creationId xmlns:a16="http://schemas.microsoft.com/office/drawing/2014/main" id="{16121244-99D9-2546-8BEB-1F14FA9475F8}"/>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tx1">
              <a:lumMod val="75000"/>
              <a:lumOff val="25000"/>
            </a:schemeClr>
          </a:solidFill>
          <a:ln w="12700">
            <a:noFill/>
          </a:ln>
        </p:spPr>
        <p:txBody>
          <a:bodyPr lIns="72000" tIns="108000" rIns="72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
        <p:nvSpPr>
          <p:cNvPr id="11" name="Picture Placeholder 15">
            <a:extLst>
              <a:ext uri="{FF2B5EF4-FFF2-40B4-BE49-F238E27FC236}">
                <a16:creationId xmlns:a16="http://schemas.microsoft.com/office/drawing/2014/main" id="{013E17C5-D35B-479F-D89C-BD2C881A189B}"/>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tx1">
              <a:lumMod val="75000"/>
              <a:lumOff val="25000"/>
            </a:schemeClr>
          </a:solidFill>
          <a:ln w="12700">
            <a:noFill/>
          </a:ln>
        </p:spPr>
        <p:txBody>
          <a:bodyPr lIns="72000" tIns="108000" rIns="72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6871821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x Columns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48911"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694891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Rectangle: Rounded Corners 6">
            <a:extLst>
              <a:ext uri="{FF2B5EF4-FFF2-40B4-BE49-F238E27FC236}">
                <a16:creationId xmlns:a16="http://schemas.microsoft.com/office/drawing/2014/main" id="{88FE36AE-9D75-CC42-0B21-B390E3C001E0}"/>
              </a:ext>
            </a:extLst>
          </p:cNvPr>
          <p:cNvSpPr/>
          <p:nvPr userDrawn="1"/>
        </p:nvSpPr>
        <p:spPr>
          <a:xfrm>
            <a:off x="8485788" y="741751"/>
            <a:ext cx="2596840" cy="5339329"/>
          </a:xfrm>
          <a:prstGeom prst="roundRect">
            <a:avLst>
              <a:gd name="adj" fmla="val 1568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0B0ADDAA-836E-54C8-DD63-18E67F92F62D}"/>
              </a:ext>
            </a:extLst>
          </p:cNvPr>
          <p:cNvCxnSpPr/>
          <p:nvPr userDrawn="1"/>
        </p:nvCxnSpPr>
        <p:spPr>
          <a:xfrm>
            <a:off x="4495800" y="1171568"/>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67174E-1155-F38D-51EE-2F4AC411D02F}"/>
              </a:ext>
            </a:extLst>
          </p:cNvPr>
          <p:cNvCxnSpPr/>
          <p:nvPr userDrawn="1"/>
        </p:nvCxnSpPr>
        <p:spPr>
          <a:xfrm>
            <a:off x="4495800" y="5652617"/>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12">
            <a:extLst>
              <a:ext uri="{FF2B5EF4-FFF2-40B4-BE49-F238E27FC236}">
                <a16:creationId xmlns:a16="http://schemas.microsoft.com/office/drawing/2014/main" id="{1F5188B7-08EE-1AE1-2A08-B260F1FCC267}"/>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C4544FE-A31D-1611-BA47-FB2E0EA7D648}"/>
              </a:ext>
            </a:extLst>
          </p:cNvPr>
          <p:cNvSpPr>
            <a:spLocks noGrp="1"/>
          </p:cNvSpPr>
          <p:nvPr>
            <p:ph type="body" sz="quarter" idx="15"/>
          </p:nvPr>
        </p:nvSpPr>
        <p:spPr>
          <a:xfrm>
            <a:off x="4295775"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Picture Placeholder 15">
            <a:extLst>
              <a:ext uri="{FF2B5EF4-FFF2-40B4-BE49-F238E27FC236}">
                <a16:creationId xmlns:a16="http://schemas.microsoft.com/office/drawing/2014/main" id="{83098F46-CCA3-C9DF-E04C-80FBCEF25711}"/>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tx1">
              <a:lumMod val="75000"/>
              <a:lumOff val="25000"/>
            </a:schemeClr>
          </a:solidFill>
          <a:ln w="12700">
            <a:noFill/>
          </a:ln>
        </p:spPr>
        <p:txBody>
          <a:bodyPr lIns="72000" tIns="108000" rIns="72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42556484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image" Target="../media/image4.png"/><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theme" Target="../theme/theme10.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image" Target="../media/image5.sv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99.xml"/><Relationship Id="rId7" Type="http://schemas.openxmlformats.org/officeDocument/2006/relationships/image" Target="../media/image4.png"/><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12.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6.xml"/><Relationship Id="rId7" Type="http://schemas.openxmlformats.org/officeDocument/2006/relationships/theme" Target="../theme/theme14.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4" Type="http://schemas.openxmlformats.org/officeDocument/2006/relationships/slideLayout" Target="../slideLayouts/slideLayout107.xml"/><Relationship Id="rId9"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image" Target="../media/image2.sv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theme" Target="../theme/theme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49.xml"/><Relationship Id="rId7" Type="http://schemas.openxmlformats.org/officeDocument/2006/relationships/image" Target="../media/image1.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6.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5.svg"/><Relationship Id="rId2" Type="http://schemas.openxmlformats.org/officeDocument/2006/relationships/slideLayout" Target="../slideLayouts/slideLayout55.xml"/><Relationship Id="rId16" Type="http://schemas.openxmlformats.org/officeDocument/2006/relationships/image" Target="../media/image4.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6945" t="19498" r="6909" b="15243"/>
          <a:stretch/>
        </p:blipFill>
        <p:spPr>
          <a:xfrm>
            <a:off x="548482" y="6308725"/>
            <a:ext cx="1381418" cy="309766"/>
          </a:xfrm>
          <a:prstGeom prst="rect">
            <a:avLst/>
          </a:prstGeom>
        </p:spPr>
      </p:pic>
      <p:grpSp>
        <p:nvGrpSpPr>
          <p:cNvPr id="26" name="Group 25">
            <a:extLst>
              <a:ext uri="{FF2B5EF4-FFF2-40B4-BE49-F238E27FC236}">
                <a16:creationId xmlns:a16="http://schemas.microsoft.com/office/drawing/2014/main" id="{A1A5E482-4574-DBBB-6D07-43038BC36058}"/>
              </a:ext>
            </a:extLst>
          </p:cNvPr>
          <p:cNvGrpSpPr/>
          <p:nvPr userDrawn="1"/>
        </p:nvGrpSpPr>
        <p:grpSpPr>
          <a:xfrm>
            <a:off x="12337200" y="0"/>
            <a:ext cx="288000" cy="6858000"/>
            <a:chOff x="12337200" y="0"/>
            <a:chExt cx="288000" cy="6858000"/>
          </a:xfrm>
        </p:grpSpPr>
        <p:sp>
          <p:nvSpPr>
            <p:cNvPr id="8" name="Rectangle 7">
              <a:extLst>
                <a:ext uri="{FF2B5EF4-FFF2-40B4-BE49-F238E27FC236}">
                  <a16:creationId xmlns:a16="http://schemas.microsoft.com/office/drawing/2014/main" id="{6F0A564E-5B5A-C16B-74D2-EFAA6CB755C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18FA31-A0FC-BD87-1F11-F7469FA73F08}"/>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358B965-7EBE-8A86-596A-3EB98DBA23AA}"/>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3C6244-8725-3CDB-756C-1B5982DCCFF9}"/>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4855A70-A130-E8A5-28DB-3D97EB9773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AD76882-1CBE-BF9E-9628-C5C4FBCF627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04913EB-D3C2-17BF-B68F-0D480F35C1F5}"/>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66ACA2C-3BF2-7940-99B3-4B87A6340AB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9E425DA-A88F-B815-0B38-63D6C4C47EEE}"/>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0620C3-5122-73F3-8D42-6FC72D1CF88D}"/>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E28140C-25FC-A8FA-1DC7-61CFC4C3F9A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FA055DC-0472-FC3F-F639-36EB111EA36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53513242"/>
      </p:ext>
    </p:extLst>
  </p:cSld>
  <p:clrMap bg1="lt1" tx1="dk1" bg2="lt2" tx2="dk2" accent1="accent1" accent2="accent2" accent3="accent3" accent4="accent4" accent5="accent5" accent6="accent6" hlink="hlink" folHlink="folHlink"/>
  <p:sldLayoutIdLst>
    <p:sldLayoutId id="2147484588" r:id="rId1"/>
    <p:sldLayoutId id="2147484589" r:id="rId2"/>
    <p:sldLayoutId id="2147484491" r:id="rId3"/>
    <p:sldLayoutId id="2147484500" r:id="rId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EDC4579C-23D7-783D-DBD4-92DAE1659F80}"/>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40D891FA-F92A-2F4C-0392-CF953CA4BD96}"/>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5E1749C-2891-5B0A-63EB-744C7EBB42A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9ECEBE0-992C-0B32-021C-4A10FC76F47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1C09D18-2223-F60E-280A-42A9257F628B}"/>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C24845B-6BAA-A9FD-ED3B-991CF397DB29}"/>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6D6BCDB-844A-2864-6D04-EA7DC4742F42}"/>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2468C56-DBB1-CBE7-2E5D-59780155EABF}"/>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5CC287C-863C-D81E-1572-E5C8A2AB104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B104751-8E3E-19D2-5EDB-DC9828BEC4F9}"/>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B12A557-E572-DFCD-DC7D-7A513F087248}"/>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5F6F54B-F5FE-FAC6-3E0C-2D21CA5B44E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C28D76D4-643A-0A06-A2A7-284EBA0E17EB}"/>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91263953"/>
      </p:ext>
    </p:extLst>
  </p:cSld>
  <p:clrMap bg1="lt1" tx1="dk1" bg2="lt2" tx2="dk2" accent1="accent1" accent2="accent2" accent3="accent3" accent4="accent4" accent5="accent5" accent6="accent6" hlink="hlink" folHlink="folHlink"/>
  <p:sldLayoutIdLst>
    <p:sldLayoutId id="2147484278" r:id="rId1"/>
    <p:sldLayoutId id="2147484313" r:id="rId2"/>
    <p:sldLayoutId id="2147484314" r:id="rId3"/>
    <p:sldLayoutId id="2147484281" r:id="rId4"/>
    <p:sldLayoutId id="2147484282" r:id="rId5"/>
    <p:sldLayoutId id="2147484283" r:id="rId6"/>
    <p:sldLayoutId id="2147484284" r:id="rId7"/>
    <p:sldLayoutId id="2147484286" r:id="rId8"/>
    <p:sldLayoutId id="2147484311" r:id="rId9"/>
    <p:sldLayoutId id="2147484288" r:id="rId10"/>
    <p:sldLayoutId id="2147484289" r:id="rId11"/>
    <p:sldLayoutId id="2147484290" r:id="rId12"/>
    <p:sldLayoutId id="2147484293" r:id="rId13"/>
    <p:sldLayoutId id="2147484294" r:id="rId14"/>
    <p:sldLayoutId id="2147484295" r:id="rId15"/>
    <p:sldLayoutId id="2147484296" r:id="rId16"/>
    <p:sldLayoutId id="2147484297" r:id="rId17"/>
    <p:sldLayoutId id="2147484298" r:id="rId18"/>
    <p:sldLayoutId id="2147484312" r:id="rId19"/>
    <p:sldLayoutId id="2147484299" r:id="rId20"/>
    <p:sldLayoutId id="2147484306" r:id="rId21"/>
    <p:sldLayoutId id="2147484307" r:id="rId22"/>
    <p:sldLayoutId id="2147484308" r:id="rId23"/>
    <p:sldLayoutId id="2147484309" r:id="rId24"/>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33" name="Group 32">
            <a:extLst>
              <a:ext uri="{FF2B5EF4-FFF2-40B4-BE49-F238E27FC236}">
                <a16:creationId xmlns:a16="http://schemas.microsoft.com/office/drawing/2014/main" id="{27BD935C-A789-708A-CE4D-B4F163A788AF}"/>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8018E2C2-EB3E-C454-4266-5ED03F18D0AB}"/>
                </a:ext>
              </a:extLst>
            </p:cNvPr>
            <p:cNvSpPr/>
            <p:nvPr userDrawn="1"/>
          </p:nvSpPr>
          <p:spPr>
            <a:xfrm>
              <a:off x="12337200" y="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D0AB78A-0FD6-7BF6-4063-CF2E4E20E004}"/>
                </a:ext>
              </a:extLst>
            </p:cNvPr>
            <p:cNvSpPr/>
            <p:nvPr userDrawn="1"/>
          </p:nvSpPr>
          <p:spPr>
            <a:xfrm>
              <a:off x="12337200" y="438000"/>
              <a:ext cx="288000" cy="288000"/>
            </a:xfrm>
            <a:prstGeom prst="rect">
              <a:avLst/>
            </a:prstGeom>
            <a:solidFill>
              <a:schemeClr val="tx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8320282-2BDF-0AB3-9519-419A9F409D00}"/>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3A2A1F0-4186-B6E5-77A6-1B0BA12EE5E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B918C45-5877-590F-0DAE-2E5B7B9548D9}"/>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A9A82B4-002D-4BA4-425A-FE530720C8D9}"/>
                </a:ext>
              </a:extLst>
            </p:cNvPr>
            <p:cNvSpPr/>
            <p:nvPr userDrawn="1"/>
          </p:nvSpPr>
          <p:spPr>
            <a:xfrm>
              <a:off x="12337200" y="2628000"/>
              <a:ext cx="288000" cy="288000"/>
            </a:xfrm>
            <a:prstGeom prst="rect">
              <a:avLst/>
            </a:prstGeom>
            <a:solidFill>
              <a:schemeClr val="accent4"/>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88EED7B-5B5D-5C30-470F-04CE941BEDD5}"/>
                </a:ext>
              </a:extLst>
            </p:cNvPr>
            <p:cNvSpPr/>
            <p:nvPr userDrawn="1"/>
          </p:nvSpPr>
          <p:spPr>
            <a:xfrm>
              <a:off x="12337200" y="3066000"/>
              <a:ext cx="288000" cy="288000"/>
            </a:xfrm>
            <a:prstGeom prst="rect">
              <a:avLst/>
            </a:prstGeom>
            <a:solidFill>
              <a:srgbClr val="ED5564"/>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9601F10C-236A-9EAC-188A-FAD05E4A25C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70E5DBC-2DA5-17C9-9EFD-3BA2F7669C7C}"/>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351150E-D7B7-D437-8AD7-07FF7ABF5B7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8B8DBA6-7BE0-193B-C777-2A77A35831A5}"/>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291ECC7-1962-5A11-C746-DF4052E0FA0C}"/>
                </a:ext>
              </a:extLst>
            </p:cNvPr>
            <p:cNvSpPr/>
            <p:nvPr userDrawn="1"/>
          </p:nvSpPr>
          <p:spPr>
            <a:xfrm>
              <a:off x="12337200" y="3504000"/>
              <a:ext cx="288000" cy="288000"/>
            </a:xfrm>
            <a:prstGeom prst="rect">
              <a:avLst/>
            </a:prstGeom>
            <a:solidFill>
              <a:schemeClr val="accent6"/>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24607411"/>
      </p:ext>
    </p:extLst>
  </p:cSld>
  <p:clrMap bg1="lt1" tx1="dk1" bg2="lt2" tx2="dk2" accent1="accent1" accent2="accent2" accent3="accent3" accent4="accent4" accent5="accent5" accent6="accent6" hlink="hlink" folHlink="folHlink"/>
  <p:sldLayoutIdLst>
    <p:sldLayoutId id="2147484537" r:id="rId1"/>
    <p:sldLayoutId id="2147484538" r:id="rId2"/>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746F3284-2F2F-BB30-9E37-F8F5AF0E888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380E1AAF-88CA-DCF3-1DB5-EFEB58BE1686}"/>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431A6F6-C43F-0EA1-75B8-8E75279D9096}"/>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3B3D34A-099C-9040-4DB7-056FD7AA191B}"/>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D385AC9-3982-4D2E-48F8-ACB1876BBFAC}"/>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C73E97F-69ED-0657-4423-D946FCC37669}"/>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637DE4D-A760-C3C7-7518-7A9CD7278ABF}"/>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CD0434E-6884-6583-19E2-684DE2A92B52}"/>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B9DB51CE-8FB9-F6D8-7046-5692E7386508}"/>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6548A39-763D-389B-6133-418ECAA41D16}"/>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90566FA-837E-E253-819C-FF06E4A4DBD9}"/>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D9F5283-D642-DBCC-A3B0-691109F421E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68D986A-FE04-F1E4-5C01-2C02B427AA77}"/>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07030497"/>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4708A25A-7C5C-EB38-D5EE-F13C932F29FB}"/>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F24C4270-7292-691E-3AAA-E81F3AD4C61B}"/>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F71B1ED-215B-52FA-CD69-BB30BC16EF75}"/>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6DD01FA-86D9-04B7-B15C-7DC395D76D31}"/>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1D6405C-0597-E8E5-01DE-99F1A400E001}"/>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448AFA8-3677-0AD3-20E4-8502EEA7271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350BF47-C5AD-C9D7-C8C6-B2E216F6DD7D}"/>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77165DD-5E54-A44B-4825-A18B73937869}"/>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6CC70B1-D1AC-2E14-FA22-D42270E10B5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8FCB026-25AA-F2EA-7381-D6E4E1B1AD2F}"/>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6CBD0432-520E-4513-02E9-97A641D85FFC}"/>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6F5737D-AB4A-1D92-7156-76C73F7CEC9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F056641-D2DD-58E2-5EBB-BF8CEAB2942F}"/>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87309943"/>
      </p:ext>
    </p:extLst>
  </p:cSld>
  <p:clrMap bg1="lt1" tx1="dk1" bg2="lt2" tx2="dk2" accent1="accent1" accent2="accent2" accent3="accent3" accent4="accent4" accent5="accent5" accent6="accent6" hlink="hlink" folHlink="folHlink"/>
  <p:sldLayoutIdLst>
    <p:sldLayoutId id="2147484425" r:id="rId1"/>
    <p:sldLayoutId id="2147484426" r:id="rId2"/>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09A74F2F-003B-A6FA-2C92-23010AF9B81D}"/>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03439B86-C8A7-C1D8-0A0A-3E4D44A5D94C}"/>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CCABDC0-2C16-CE7E-DE15-1E740CDEF89A}"/>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3A5C73C-A3DE-4A52-C9C3-6DD520AED12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0786931-87A6-957F-3B28-CEDB3C07CCE3}"/>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5050E12-5C7D-DA38-DF1A-B5D18C3297FD}"/>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62C73F2-DFCE-9269-760A-C3C37B47E744}"/>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B8CB8EC-A29B-7ADF-1ECD-EE99FCA640DB}"/>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127A615-A0AC-E290-C8CE-62C5FAF91ACA}"/>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7FEF309-A379-F3C8-ED13-289F021A44AC}"/>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088A37E-15E4-92D3-5A9C-2D1F476E18D3}"/>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D152A58-CF47-9875-E963-88D1E08B9E7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E278830-5E4E-B852-BC64-563458CEF831}"/>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05910495"/>
      </p:ext>
    </p:extLst>
  </p:cSld>
  <p:clrMap bg1="lt1" tx1="dk1" bg2="lt2" tx2="dk2" accent1="accent1" accent2="accent2" accent3="accent3" accent4="accent4" accent5="accent5" accent6="accent6" hlink="hlink" folHlink="folHlink"/>
  <p:sldLayoutIdLst>
    <p:sldLayoutId id="2147484208" r:id="rId1"/>
    <p:sldLayoutId id="2147484597" r:id="rId2"/>
    <p:sldLayoutId id="2147484206" r:id="rId3"/>
    <p:sldLayoutId id="2147484207" r:id="rId4"/>
    <p:sldLayoutId id="2147484600" r:id="rId5"/>
    <p:sldLayoutId id="2147484601" r:id="rId6"/>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cxnSp>
        <p:nvCxnSpPr>
          <p:cNvPr id="210" name="Straight Connector 209">
            <a:extLst>
              <a:ext uri="{FF2B5EF4-FFF2-40B4-BE49-F238E27FC236}">
                <a16:creationId xmlns:a16="http://schemas.microsoft.com/office/drawing/2014/main" id="{66F11BD9-1D17-E792-B77F-E3B558258D6C}"/>
              </a:ext>
            </a:extLst>
          </p:cNvPr>
          <p:cNvCxnSpPr>
            <a:cxnSpLocks/>
          </p:cNvCxnSpPr>
          <p:nvPr userDrawn="1"/>
        </p:nvCxnSpPr>
        <p:spPr>
          <a:xfrm>
            <a:off x="11420476" y="6344781"/>
            <a:ext cx="0" cy="21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45" t="19498" r="6909" b="15243"/>
          <a:stretch/>
        </p:blipFill>
        <p:spPr>
          <a:xfrm>
            <a:off x="548482" y="6308725"/>
            <a:ext cx="1381418" cy="309766"/>
          </a:xfrm>
          <a:prstGeom prst="rect">
            <a:avLst/>
          </a:prstGeom>
        </p:spPr>
      </p:pic>
      <p:sp>
        <p:nvSpPr>
          <p:cNvPr id="18" name="Rectangle 17">
            <a:extLst>
              <a:ext uri="{FF2B5EF4-FFF2-40B4-BE49-F238E27FC236}">
                <a16:creationId xmlns:a16="http://schemas.microsoft.com/office/drawing/2014/main" id="{AB82D35C-5974-BAF1-D0B2-19EF045EA5A9}"/>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83554D6-4910-C897-346D-C6BD3FB22724}"/>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A9D5564-A51A-F912-B6D1-03DDCF436C1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A9FDCC5-AD17-97B6-60DE-293256C1D14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2A25641-456A-006F-F213-566C83C0BDC8}"/>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90C853D-2835-DA34-0201-109BCF728636}"/>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8144D72-5444-FE3D-A83F-4FC9DD1576A0}"/>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871AEBD-4B58-8AB4-21D1-06348DD5C6C8}"/>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0B64E72-9B20-4662-B410-A46F821F1C7A}"/>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73D52B8-CEB6-EB51-3940-9CE9FEC17401}"/>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F7B29B5-132C-BF63-CB20-8AA7DBAEB250}"/>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0DA46AC-9A5F-BC79-9E95-E695121C3EFE}"/>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31370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cxnSp>
        <p:nvCxnSpPr>
          <p:cNvPr id="210" name="Straight Connector 209">
            <a:extLst>
              <a:ext uri="{FF2B5EF4-FFF2-40B4-BE49-F238E27FC236}">
                <a16:creationId xmlns:a16="http://schemas.microsoft.com/office/drawing/2014/main" id="{66F11BD9-1D17-E792-B77F-E3B558258D6C}"/>
              </a:ext>
            </a:extLst>
          </p:cNvPr>
          <p:cNvCxnSpPr>
            <a:cxnSpLocks/>
          </p:cNvCxnSpPr>
          <p:nvPr userDrawn="1"/>
        </p:nvCxnSpPr>
        <p:spPr>
          <a:xfrm>
            <a:off x="11420476" y="6344781"/>
            <a:ext cx="0" cy="21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l="6945" t="19498" r="6909" b="15243"/>
          <a:stretch/>
        </p:blipFill>
        <p:spPr>
          <a:xfrm>
            <a:off x="548482" y="6308725"/>
            <a:ext cx="1381418" cy="309766"/>
          </a:xfrm>
          <a:prstGeom prst="rect">
            <a:avLst/>
          </a:prstGeom>
        </p:spPr>
      </p:pic>
      <p:sp>
        <p:nvSpPr>
          <p:cNvPr id="18" name="Rectangle 17">
            <a:extLst>
              <a:ext uri="{FF2B5EF4-FFF2-40B4-BE49-F238E27FC236}">
                <a16:creationId xmlns:a16="http://schemas.microsoft.com/office/drawing/2014/main" id="{236E76E6-CF3C-6D8E-CA6B-EFBBDA6187E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086FD8B-46B9-CF19-8354-54CACA65EAF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BDA631E-C7D8-4FE9-17CB-7A1046D13FFC}"/>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50B1C7D-947E-E213-2585-004895C51B85}"/>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12A5A73-56B0-3765-E279-C3F6142FF1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DF9FBA2-EB70-0A0D-5CAA-228A12243058}"/>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1127A08-81F0-0775-04BB-D5B3C295B257}"/>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2C316C6-F14C-DD79-FC33-4AC77249778E}"/>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1B9B121-F440-5C67-4588-D6B18ECAD9ED}"/>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DB325BF-1045-FC5C-9650-78E1DBFBA799}"/>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01A0515-925F-CBA1-84D8-022D3058F549}"/>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C1F52D1-3C0F-64C6-B11C-A139D88AFB8F}"/>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853554"/>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8" r:id="rId3"/>
    <p:sldLayoutId id="2147484499" r:id="rId4"/>
    <p:sldLayoutId id="2147484602" r:id="rId5"/>
    <p:sldLayoutId id="2147484603" r:id="rId6"/>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33" cstate="print">
            <a:extLst>
              <a:ext uri="{28A0092B-C50C-407E-A947-70E740481C1C}">
                <a14:useLocalDpi xmlns:a14="http://schemas.microsoft.com/office/drawing/2010/main"/>
              </a:ext>
              <a:ext uri="{96DAC541-7B7A-43D3-8B79-37D633B846F1}">
                <asvg:svgBlip xmlns:asvg="http://schemas.microsoft.com/office/drawing/2016/SVG/main" r:embed="rId34"/>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48007252"/>
      </p:ext>
    </p:extLst>
  </p:cSld>
  <p:clrMap bg1="lt1" tx1="dk1" bg2="lt2" tx2="dk2" accent1="accent1" accent2="accent2" accent3="accent3" accent4="accent4" accent5="accent5" accent6="accent6" hlink="hlink" folHlink="folHlink"/>
  <p:sldLayoutIdLst>
    <p:sldLayoutId id="2147483919" r:id="rId1"/>
    <p:sldLayoutId id="2147484591" r:id="rId2"/>
    <p:sldLayoutId id="2147484592" r:id="rId3"/>
    <p:sldLayoutId id="2147483922" r:id="rId4"/>
    <p:sldLayoutId id="2147483923" r:id="rId5"/>
    <p:sldLayoutId id="2147483924" r:id="rId6"/>
    <p:sldLayoutId id="2147483925" r:id="rId7"/>
    <p:sldLayoutId id="2147483926" r:id="rId8"/>
    <p:sldLayoutId id="2147483928" r:id="rId9"/>
    <p:sldLayoutId id="2147484503" r:id="rId10"/>
    <p:sldLayoutId id="2147483952" r:id="rId11"/>
    <p:sldLayoutId id="2147483930" r:id="rId12"/>
    <p:sldLayoutId id="2147483931" r:id="rId13"/>
    <p:sldLayoutId id="2147484504" r:id="rId14"/>
    <p:sldLayoutId id="2147483953" r:id="rId15"/>
    <p:sldLayoutId id="2147484501" r:id="rId16"/>
    <p:sldLayoutId id="2147484502" r:id="rId17"/>
    <p:sldLayoutId id="2147484505" r:id="rId18"/>
    <p:sldLayoutId id="2147484506" r:id="rId19"/>
    <p:sldLayoutId id="2147484507" r:id="rId20"/>
    <p:sldLayoutId id="2147483934" r:id="rId21"/>
    <p:sldLayoutId id="2147483935" r:id="rId22"/>
    <p:sldLayoutId id="2147483936" r:id="rId23"/>
    <p:sldLayoutId id="2147483937" r:id="rId24"/>
    <p:sldLayoutId id="2147484590" r:id="rId25"/>
    <p:sldLayoutId id="2147483940" r:id="rId26"/>
    <p:sldLayoutId id="2147483948" r:id="rId27"/>
    <p:sldLayoutId id="2147483949" r:id="rId28"/>
    <p:sldLayoutId id="2147483950" r:id="rId29"/>
    <p:sldLayoutId id="2147483951" r:id="rId30"/>
    <p:sldLayoutId id="2147484616" r:id="rId31"/>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45" t="19498" r="6909" b="15243"/>
          <a:stretch/>
        </p:blipFill>
        <p:spPr>
          <a:xfrm>
            <a:off x="548482" y="6308725"/>
            <a:ext cx="1381418" cy="309766"/>
          </a:xfrm>
          <a:prstGeom prst="rect">
            <a:avLst/>
          </a:prstGeom>
        </p:spPr>
      </p:pic>
      <p:grpSp>
        <p:nvGrpSpPr>
          <p:cNvPr id="32" name="Group 31">
            <a:extLst>
              <a:ext uri="{FF2B5EF4-FFF2-40B4-BE49-F238E27FC236}">
                <a16:creationId xmlns:a16="http://schemas.microsoft.com/office/drawing/2014/main" id="{CDCB7AF1-8C93-72BD-9479-26356EE7DEF4}"/>
              </a:ext>
            </a:extLst>
          </p:cNvPr>
          <p:cNvGrpSpPr/>
          <p:nvPr userDrawn="1"/>
        </p:nvGrpSpPr>
        <p:grpSpPr>
          <a:xfrm>
            <a:off x="12337200" y="0"/>
            <a:ext cx="288000" cy="6858000"/>
            <a:chOff x="12337200" y="0"/>
            <a:chExt cx="288000" cy="6858000"/>
          </a:xfrm>
        </p:grpSpPr>
        <p:sp>
          <p:nvSpPr>
            <p:cNvPr id="33" name="Rectangle 32">
              <a:extLst>
                <a:ext uri="{FF2B5EF4-FFF2-40B4-BE49-F238E27FC236}">
                  <a16:creationId xmlns:a16="http://schemas.microsoft.com/office/drawing/2014/main" id="{B83DEC64-E7DD-6304-7EB5-9A7798C2F4E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791EF16-6D7D-44EA-3BB2-269734051A46}"/>
                </a:ext>
              </a:extLst>
            </p:cNvPr>
            <p:cNvSpPr/>
            <p:nvPr userDrawn="1"/>
          </p:nvSpPr>
          <p:spPr>
            <a:xfrm>
              <a:off x="12337200" y="438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3EC0348-C2D6-7E87-74E6-6DB3A39FA5F8}"/>
                </a:ext>
              </a:extLst>
            </p:cNvPr>
            <p:cNvSpPr/>
            <p:nvPr userDrawn="1"/>
          </p:nvSpPr>
          <p:spPr>
            <a:xfrm>
              <a:off x="12337200" y="1314000"/>
              <a:ext cx="288000" cy="288000"/>
            </a:xfrm>
            <a:prstGeom prst="rect">
              <a:avLst/>
            </a:prstGeom>
            <a:solidFill>
              <a:schemeClr val="accent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C616D0C-1772-910F-5C8D-C0D51637D8F3}"/>
                </a:ext>
              </a:extLst>
            </p:cNvPr>
            <p:cNvSpPr/>
            <p:nvPr userDrawn="1"/>
          </p:nvSpPr>
          <p:spPr>
            <a:xfrm>
              <a:off x="12337200" y="1752000"/>
              <a:ext cx="288000" cy="288000"/>
            </a:xfrm>
            <a:prstGeom prst="rect">
              <a:avLst/>
            </a:prstGeom>
            <a:solidFill>
              <a:srgbClr val="18A38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5B22A0D-2F40-F69A-84A3-575632A4832D}"/>
                </a:ext>
              </a:extLst>
            </p:cNvPr>
            <p:cNvSpPr/>
            <p:nvPr userDrawn="1"/>
          </p:nvSpPr>
          <p:spPr>
            <a:xfrm>
              <a:off x="12337200" y="2190000"/>
              <a:ext cx="288000" cy="288000"/>
            </a:xfrm>
            <a:prstGeom prst="rect">
              <a:avLst/>
            </a:prstGeom>
            <a:solidFill>
              <a:srgbClr val="319AF0"/>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758CE9EF-1994-50E4-9C57-5217D279E2AB}"/>
                </a:ext>
              </a:extLst>
            </p:cNvPr>
            <p:cNvSpPr/>
            <p:nvPr userDrawn="1"/>
          </p:nvSpPr>
          <p:spPr>
            <a:xfrm>
              <a:off x="12337200" y="2628000"/>
              <a:ext cx="288000" cy="288000"/>
            </a:xfrm>
            <a:prstGeom prst="rect">
              <a:avLst/>
            </a:prstGeom>
            <a:solidFill>
              <a:schemeClr val="accent4"/>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161A32E9-A52A-C404-182E-2A651D1705CF}"/>
                </a:ext>
              </a:extLst>
            </p:cNvPr>
            <p:cNvSpPr/>
            <p:nvPr userDrawn="1"/>
          </p:nvSpPr>
          <p:spPr>
            <a:xfrm>
              <a:off x="12337200" y="3066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52B5224C-1858-0B65-F96C-42F24AE3719B}"/>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32D83478-0105-0650-6CE1-D41594835517}"/>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A8645CEB-E373-AF3F-2CBB-D63170C85AC9}"/>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00127C5C-F15D-395D-A20A-9FFEB91857BB}"/>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C9876D92-0F8D-561A-30A5-3F4B1F35C77D}"/>
                </a:ext>
              </a:extLst>
            </p:cNvPr>
            <p:cNvSpPr/>
            <p:nvPr userDrawn="1"/>
          </p:nvSpPr>
          <p:spPr>
            <a:xfrm>
              <a:off x="12337200" y="3504000"/>
              <a:ext cx="288000" cy="288000"/>
            </a:xfrm>
            <a:prstGeom prst="rect">
              <a:avLst/>
            </a:prstGeom>
            <a:solidFill>
              <a:srgbClr val="003F5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62306812"/>
      </p:ext>
    </p:extLst>
  </p:cSld>
  <p:clrMap bg1="lt1" tx1="dk1" bg2="lt2" tx2="dk2" accent1="accent1" accent2="accent2" accent3="accent3" accent4="accent4" accent5="accent5" accent6="accent6" hlink="hlink" folHlink="folHlink"/>
  <p:sldLayoutIdLst>
    <p:sldLayoutId id="2147484576" r:id="rId1"/>
    <p:sldLayoutId id="2147484577" r:id="rId2"/>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9631D6F4-C33D-F3B2-0A2B-8326104E4653}"/>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DA2E26FC-9E26-EDE8-A5E0-C27018A898F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DB31A10-61FB-93D3-3C5B-9F73C7E2B52C}"/>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E48A28F-48C6-93A4-B47B-DC958C551E0C}"/>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E83B367-FE6F-DE9B-29FF-5DD35BF95561}"/>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6A3B3D5-41EE-B340-A14D-FAD6D679DD68}"/>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1D6CD7C-D47E-9372-3491-F0DD3ED1EC8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5D143AD0-C2E8-3EC9-2C7A-B41B7255D574}"/>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A24669E-D599-9D69-BCE0-F96A64139702}"/>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7E3B9FB-54EC-4942-4D1F-79E896E6AEE2}"/>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F891A752-9B0F-EDD0-B610-BA25265494CB}"/>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155C026-35EF-1470-22AA-83E62ED586B9}"/>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64BB99C8-1E73-A6F5-C78F-78540A4529B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22141679"/>
      </p:ext>
    </p:extLst>
  </p:cSld>
  <p:clrMap bg1="lt1" tx1="dk1" bg2="lt2" tx2="dk2" accent1="accent1" accent2="accent2" accent3="accent3" accent4="accent4" accent5="accent5" accent6="accent6" hlink="hlink" folHlink="folHlink"/>
  <p:sldLayoutIdLst>
    <p:sldLayoutId id="2147484119" r:id="rId1"/>
    <p:sldLayoutId id="2147484120" r:id="rId2"/>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8E8CDF53-4FE8-15C2-243A-51319AE344A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30901C6D-D659-DF4B-235B-F43FAC45101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4EF9568-0FAE-D2D4-BC5F-BEDD4C4CACC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C30E379-D5B5-012F-2937-8C32948CD04F}"/>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A12DEA6-279B-AC8E-DD1F-CA4A1269E0A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2E0786F-9438-5721-54CD-ACC88EF3020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CD2C44-B8F7-A0CB-8474-725DBCE9D94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1025BAE-3BA9-63E5-E0E2-269B8FD53FE3}"/>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1BAFA63-62C5-5E72-59DE-07190B72B3F7}"/>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7F5D498-2AED-D8A4-CA52-99FF209043D9}"/>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055F5ED-67F8-2C72-E525-E17491506361}"/>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1F5A364-269F-022A-26D8-EE9619B136E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5FC700C-7899-FBD9-DCA4-D238854D7A78}"/>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10917163"/>
      </p:ext>
    </p:extLst>
  </p:cSld>
  <p:clrMap bg1="lt1" tx1="dk1" bg2="lt2" tx2="dk2" accent1="accent1" accent2="accent2" accent3="accent3" accent4="accent4" accent5="accent5" accent6="accent6" hlink="hlink" folHlink="folHlink"/>
  <p:sldLayoutIdLst>
    <p:sldLayoutId id="2147484595" r:id="rId1"/>
    <p:sldLayoutId id="2147484609" r:id="rId2"/>
    <p:sldLayoutId id="2147484596" r:id="rId3"/>
    <p:sldLayoutId id="2147484610" r:id="rId4"/>
    <p:sldLayoutId id="2147484486" r:id="rId5"/>
    <p:sldLayoutId id="2147484487" r:id="rId6"/>
    <p:sldLayoutId id="2147484611" r:id="rId7"/>
    <p:sldLayoutId id="2147484612" r:id="rId8"/>
    <p:sldLayoutId id="2147484605" r:id="rId9"/>
    <p:sldLayoutId id="2147484606" r:id="rId10"/>
    <p:sldLayoutId id="2147484607" r:id="rId11"/>
    <p:sldLayoutId id="2147484608" r:id="rId12"/>
    <p:sldLayoutId id="2147484614" r:id="rId13"/>
    <p:sldLayoutId id="2147484615" r:id="rId14"/>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10984D44-5115-E4BF-8C4B-53A26A2F75B4}"/>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5179A9DC-89F3-7D2A-5946-2BF309EC5D8D}"/>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5CBCEDA-68FB-102A-B896-6237DCCE9660}"/>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78B5026-CDB1-506D-D850-B6C33B4CCE0D}"/>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85E8A22-904F-FF84-A024-AFC3AC9A1659}"/>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F0161B0-253F-54BC-1EA8-EDD05BA3F26B}"/>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3499173-CB6A-833C-DBEB-EE430FF0255A}"/>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242267A-0C0D-DAAD-8A4A-E239B405D7F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F5DC9AF-B2BD-CCA8-0F46-1081975B4834}"/>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5675803-4B30-D56F-F9E2-B63A5975BAFE}"/>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567FBEC-ED55-294F-3239-7EF3C2305C89}"/>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4676AA-A2BC-BD8C-FA0A-5FA87909C2CD}"/>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F66CD96-FA3E-FB5A-94FD-287E45C23208}"/>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04377571"/>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hyperlink" Target="https://knowledge.exlibrisgroup.com/@api/deki/files/65685/Setting_Consortial_Blocks_in_a_Fulfillment_Network.pptx?revision=1"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knowledge.exlibrisgroup.com/Alma/Training/Webinars/Alma_Network_Zone_Consortia_Webinar_Series" TargetMode="External"/><Relationship Id="rId2" Type="http://schemas.openxmlformats.org/officeDocument/2006/relationships/hyperlink" Target="https://knowledge.exlibrisgroup.com/@api/deki/files/169834/Automated_Fulfillment_Network_in_a_Network_Zone_Consortia_June_5_2024.pptx?revision=1"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mountain, rock, nature, sky&#10;&#10;Description automatically generated">
            <a:extLst>
              <a:ext uri="{FF2B5EF4-FFF2-40B4-BE49-F238E27FC236}">
                <a16:creationId xmlns:a16="http://schemas.microsoft.com/office/drawing/2014/main" id="{436AB13A-157D-C3AF-5FDF-26935099F1F5}"/>
              </a:ext>
            </a:extLst>
          </p:cNvPr>
          <p:cNvPicPr>
            <a:picLocks noGrp="1" noChangeAspect="1"/>
          </p:cNvPicPr>
          <p:nvPr>
            <p:ph type="pic" sz="quarter" idx="26"/>
          </p:nvPr>
        </p:nvPicPr>
        <p:blipFill>
          <a:blip r:embed="rId2">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6E968893-E8DB-AD20-8AA3-3E7D32E0EE94}"/>
              </a:ext>
            </a:extLst>
          </p:cNvPr>
          <p:cNvSpPr>
            <a:spLocks noGrp="1"/>
          </p:cNvSpPr>
          <p:nvPr>
            <p:ph type="body" sz="quarter" idx="16"/>
          </p:nvPr>
        </p:nvSpPr>
        <p:spPr/>
        <p:txBody>
          <a:bodyPr/>
          <a:lstStyle/>
          <a:p>
            <a:r>
              <a:rPr lang="en-US" dirty="0">
                <a:solidFill>
                  <a:schemeClr val="accent1"/>
                </a:solidFill>
              </a:rPr>
              <a:t>Using a Shared User file in a Network Zone Consortia</a:t>
            </a:r>
          </a:p>
        </p:txBody>
      </p:sp>
      <p:sp>
        <p:nvSpPr>
          <p:cNvPr id="4" name="Text Placeholder 3">
            <a:extLst>
              <a:ext uri="{FF2B5EF4-FFF2-40B4-BE49-F238E27FC236}">
                <a16:creationId xmlns:a16="http://schemas.microsoft.com/office/drawing/2014/main" id="{388578CB-9EAD-7141-770A-8704C06F5DDE}"/>
              </a:ext>
            </a:extLst>
          </p:cNvPr>
          <p:cNvSpPr>
            <a:spLocks noGrp="1"/>
          </p:cNvSpPr>
          <p:nvPr>
            <p:ph type="body" sz="quarter" idx="17"/>
          </p:nvPr>
        </p:nvSpPr>
        <p:spPr/>
        <p:txBody>
          <a:bodyPr/>
          <a:lstStyle/>
          <a:p>
            <a:endParaRPr lang="en-US"/>
          </a:p>
        </p:txBody>
      </p:sp>
      <p:sp>
        <p:nvSpPr>
          <p:cNvPr id="5" name="Text Placeholder 4">
            <a:extLst>
              <a:ext uri="{FF2B5EF4-FFF2-40B4-BE49-F238E27FC236}">
                <a16:creationId xmlns:a16="http://schemas.microsoft.com/office/drawing/2014/main" id="{9399D177-2795-7F28-842E-6888772E21DF}"/>
              </a:ext>
            </a:extLst>
          </p:cNvPr>
          <p:cNvSpPr>
            <a:spLocks noGrp="1"/>
          </p:cNvSpPr>
          <p:nvPr>
            <p:ph type="body" sz="quarter" idx="15"/>
          </p:nvPr>
        </p:nvSpPr>
        <p:spPr/>
        <p:txBody>
          <a:bodyPr/>
          <a:lstStyle/>
          <a:p>
            <a:r>
              <a:rPr lang="en-US" dirty="0"/>
              <a:t>Moshe Shechter, June 2024</a:t>
            </a:r>
          </a:p>
        </p:txBody>
      </p:sp>
    </p:spTree>
    <p:extLst>
      <p:ext uri="{BB962C8B-B14F-4D97-AF65-F5344CB8AC3E}">
        <p14:creationId xmlns:p14="http://schemas.microsoft.com/office/powerpoint/2010/main" val="616469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rgbClr val="FFFF00"/>
                  </a:glow>
                </a:effectLst>
              </a:rPr>
              <a:t>Model 1 – </a:t>
            </a:r>
            <a:r>
              <a:rPr lang="en-US" dirty="0"/>
              <a:t>Cached Accounts </a:t>
            </a:r>
          </a:p>
        </p:txBody>
      </p:sp>
      <p:sp>
        <p:nvSpPr>
          <p:cNvPr id="4" name="Slide Number Placeholder 3"/>
          <p:cNvSpPr>
            <a:spLocks noGrp="1"/>
          </p:cNvSpPr>
          <p:nvPr>
            <p:ph type="sldNum" sz="quarter" idx="11"/>
          </p:nvPr>
        </p:nvSpPr>
        <p:spPr/>
        <p:txBody>
          <a:bodyPr/>
          <a:lstStyle/>
          <a:p>
            <a:fld id="{1C146586-7EC2-481D-848F-8CE41EB2DE6C}" type="slidenum">
              <a:rPr lang="en-US" smtClean="0"/>
              <a:pPr/>
              <a:t>10</a:t>
            </a:fld>
            <a:endParaRPr lang="en-US" dirty="0"/>
          </a:p>
        </p:txBody>
      </p:sp>
      <p:sp>
        <p:nvSpPr>
          <p:cNvPr id="8" name="Content Placeholder 2"/>
          <p:cNvSpPr>
            <a:spLocks noGrp="1"/>
          </p:cNvSpPr>
          <p:nvPr>
            <p:ph type="body" sz="quarter" idx="13"/>
          </p:nvPr>
        </p:nvSpPr>
        <p:spPr>
          <a:xfrm>
            <a:off x="550864" y="753851"/>
            <a:ext cx="8281986" cy="4665171"/>
          </a:xfrm>
        </p:spPr>
        <p:txBody>
          <a:bodyPr>
            <a:normAutofit/>
          </a:bodyPr>
          <a:lstStyle/>
          <a:p>
            <a:r>
              <a:rPr lang="en-US" dirty="0"/>
              <a:t>The fact that the accounts are linked allows:</a:t>
            </a:r>
          </a:p>
          <a:p>
            <a:pPr lvl="1"/>
            <a:r>
              <a:rPr lang="en-US" sz="1400" dirty="0"/>
              <a:t>Refresh from Primary to Secondary record</a:t>
            </a:r>
          </a:p>
          <a:p>
            <a:pPr lvl="1"/>
            <a:r>
              <a:rPr lang="en-US" sz="1400" dirty="0"/>
              <a:t>Unified single Primo library card</a:t>
            </a:r>
          </a:p>
          <a:p>
            <a:pPr lvl="1"/>
            <a:r>
              <a:rPr lang="en-US" sz="1400" strike="sngStrike" dirty="0"/>
              <a:t>Preload of user record in different institutions (direct login to all institutions)</a:t>
            </a:r>
          </a:p>
        </p:txBody>
      </p:sp>
      <p:pic>
        <p:nvPicPr>
          <p:cNvPr id="7" name="Picture 6">
            <a:extLst>
              <a:ext uri="{FF2B5EF4-FFF2-40B4-BE49-F238E27FC236}">
                <a16:creationId xmlns:a16="http://schemas.microsoft.com/office/drawing/2014/main" id="{A9F33B82-F47F-1A45-3E38-7B75E46D5369}"/>
              </a:ext>
            </a:extLst>
          </p:cNvPr>
          <p:cNvPicPr>
            <a:picLocks noChangeAspect="1"/>
          </p:cNvPicPr>
          <p:nvPr/>
        </p:nvPicPr>
        <p:blipFill>
          <a:blip r:embed="rId2"/>
          <a:stretch>
            <a:fillRect/>
          </a:stretch>
        </p:blipFill>
        <p:spPr>
          <a:xfrm>
            <a:off x="4013735" y="2221559"/>
            <a:ext cx="6435190" cy="3731565"/>
          </a:xfrm>
          <a:prstGeom prst="rect">
            <a:avLst/>
          </a:prstGeom>
        </p:spPr>
      </p:pic>
    </p:spTree>
    <p:extLst>
      <p:ext uri="{BB962C8B-B14F-4D97-AF65-F5344CB8AC3E}">
        <p14:creationId xmlns:p14="http://schemas.microsoft.com/office/powerpoint/2010/main" val="152610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rgbClr val="FFFF00"/>
                  </a:glow>
                </a:effectLst>
              </a:rPr>
              <a:t>Model 2 – </a:t>
            </a:r>
            <a:r>
              <a:rPr lang="en-US" dirty="0" err="1"/>
              <a:t>Consortial</a:t>
            </a:r>
            <a:r>
              <a:rPr lang="en-US" dirty="0"/>
              <a:t> ID</a:t>
            </a:r>
          </a:p>
        </p:txBody>
      </p:sp>
      <p:sp>
        <p:nvSpPr>
          <p:cNvPr id="4" name="Slide Number Placeholder 3"/>
          <p:cNvSpPr>
            <a:spLocks noGrp="1"/>
          </p:cNvSpPr>
          <p:nvPr>
            <p:ph type="sldNum" sz="quarter" idx="11"/>
          </p:nvPr>
        </p:nvSpPr>
        <p:spPr/>
        <p:txBody>
          <a:bodyPr/>
          <a:lstStyle/>
          <a:p>
            <a:fld id="{1C146586-7EC2-481D-848F-8CE41EB2DE6C}" type="slidenum">
              <a:rPr lang="en-US" smtClean="0"/>
              <a:pPr/>
              <a:t>11</a:t>
            </a:fld>
            <a:endParaRPr lang="en-US" dirty="0"/>
          </a:p>
        </p:txBody>
      </p:sp>
      <p:sp>
        <p:nvSpPr>
          <p:cNvPr id="3" name="Content Placeholder 2"/>
          <p:cNvSpPr>
            <a:spLocks noGrp="1"/>
          </p:cNvSpPr>
          <p:nvPr>
            <p:ph type="body" sz="quarter" idx="13"/>
          </p:nvPr>
        </p:nvSpPr>
        <p:spPr/>
        <p:txBody>
          <a:bodyPr/>
          <a:lstStyle/>
          <a:p>
            <a:r>
              <a:rPr lang="en-US" dirty="0"/>
              <a:t>A shared Network Zone is mandatory. The ID type that will be used as </a:t>
            </a:r>
            <a:r>
              <a:rPr lang="en-US" dirty="0" err="1"/>
              <a:t>consortial</a:t>
            </a:r>
            <a:r>
              <a:rPr lang="en-US" dirty="0"/>
              <a:t> ID is configured in the NZ</a:t>
            </a:r>
          </a:p>
        </p:txBody>
      </p:sp>
      <p:sp>
        <p:nvSpPr>
          <p:cNvPr id="19" name="Text Placeholder 18">
            <a:extLst>
              <a:ext uri="{FF2B5EF4-FFF2-40B4-BE49-F238E27FC236}">
                <a16:creationId xmlns:a16="http://schemas.microsoft.com/office/drawing/2014/main" id="{CD900562-10D9-A484-1740-8802AFFD7DEA}"/>
              </a:ext>
            </a:extLst>
          </p:cNvPr>
          <p:cNvSpPr>
            <a:spLocks noGrp="1"/>
          </p:cNvSpPr>
          <p:nvPr>
            <p:ph type="body" sz="quarter" idx="14"/>
          </p:nvPr>
        </p:nvSpPr>
        <p:spPr/>
        <p:txBody>
          <a:bodyPr/>
          <a:lstStyle/>
          <a:p>
            <a:endParaRPr lang="en-US"/>
          </a:p>
        </p:txBody>
      </p:sp>
      <p:sp>
        <p:nvSpPr>
          <p:cNvPr id="5" name="TextBox 4"/>
          <p:cNvSpPr txBox="1"/>
          <p:nvPr/>
        </p:nvSpPr>
        <p:spPr>
          <a:xfrm>
            <a:off x="8176727" y="2285996"/>
            <a:ext cx="1623527" cy="369332"/>
          </a:xfrm>
          <a:prstGeom prst="rect">
            <a:avLst/>
          </a:prstGeom>
          <a:solidFill>
            <a:schemeClr val="accent2"/>
          </a:solidFill>
        </p:spPr>
        <p:txBody>
          <a:bodyPr wrap="square" rtlCol="0">
            <a:spAutoFit/>
          </a:bodyPr>
          <a:lstStyle/>
          <a:p>
            <a:r>
              <a:rPr lang="en-US" b="1">
                <a:solidFill>
                  <a:schemeClr val="bg1"/>
                </a:solidFill>
              </a:rPr>
              <a:t>Institution B</a:t>
            </a:r>
            <a:endParaRPr lang="en-US" b="1" dirty="0">
              <a:solidFill>
                <a:schemeClr val="bg1"/>
              </a:solidFill>
            </a:endParaRPr>
          </a:p>
        </p:txBody>
      </p:sp>
      <p:sp>
        <p:nvSpPr>
          <p:cNvPr id="6" name="TextBox 5"/>
          <p:cNvSpPr txBox="1"/>
          <p:nvPr/>
        </p:nvSpPr>
        <p:spPr>
          <a:xfrm>
            <a:off x="2273560" y="2285996"/>
            <a:ext cx="1623527" cy="369332"/>
          </a:xfrm>
          <a:prstGeom prst="rect">
            <a:avLst/>
          </a:prstGeom>
          <a:solidFill>
            <a:schemeClr val="accent2"/>
          </a:solidFill>
        </p:spPr>
        <p:txBody>
          <a:bodyPr wrap="square" rtlCol="0">
            <a:spAutoFit/>
          </a:bodyPr>
          <a:lstStyle/>
          <a:p>
            <a:r>
              <a:rPr lang="en-US" b="1" dirty="0">
                <a:solidFill>
                  <a:schemeClr val="bg1"/>
                </a:solidFill>
              </a:rPr>
              <a:t>Institution A</a:t>
            </a:r>
          </a:p>
        </p:txBody>
      </p:sp>
      <p:pic>
        <p:nvPicPr>
          <p:cNvPr id="7" name="Picture 6"/>
          <p:cNvPicPr>
            <a:picLocks noChangeAspect="1"/>
          </p:cNvPicPr>
          <p:nvPr/>
        </p:nvPicPr>
        <p:blipFill>
          <a:blip r:embed="rId2"/>
          <a:stretch>
            <a:fillRect/>
          </a:stretch>
        </p:blipFill>
        <p:spPr>
          <a:xfrm>
            <a:off x="2653004" y="3540317"/>
            <a:ext cx="854528" cy="818923"/>
          </a:xfrm>
          <a:prstGeom prst="rect">
            <a:avLst/>
          </a:prstGeom>
        </p:spPr>
      </p:pic>
      <p:cxnSp>
        <p:nvCxnSpPr>
          <p:cNvPr id="8" name="Straight Arrow Connector 7"/>
          <p:cNvCxnSpPr>
            <a:stCxn id="7" idx="0"/>
            <a:endCxn id="6" idx="2"/>
          </p:cNvCxnSpPr>
          <p:nvPr/>
        </p:nvCxnSpPr>
        <p:spPr>
          <a:xfrm flipV="1">
            <a:off x="3080269" y="2655328"/>
            <a:ext cx="5055" cy="884988"/>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2382729" y="4377900"/>
            <a:ext cx="1720721" cy="369332"/>
          </a:xfrm>
          <a:prstGeom prst="rect">
            <a:avLst/>
          </a:prstGeom>
          <a:noFill/>
        </p:spPr>
        <p:txBody>
          <a:bodyPr wrap="square" rtlCol="0">
            <a:spAutoFit/>
          </a:bodyPr>
          <a:lstStyle/>
          <a:p>
            <a:r>
              <a:rPr lang="en-US" i="1" dirty="0"/>
              <a:t>ID=12345678</a:t>
            </a:r>
          </a:p>
        </p:txBody>
      </p:sp>
      <p:pic>
        <p:nvPicPr>
          <p:cNvPr id="10" name="Picture 9"/>
          <p:cNvPicPr>
            <a:picLocks noChangeAspect="1"/>
          </p:cNvPicPr>
          <p:nvPr/>
        </p:nvPicPr>
        <p:blipFill>
          <a:blip r:embed="rId2"/>
          <a:stretch>
            <a:fillRect/>
          </a:stretch>
        </p:blipFill>
        <p:spPr>
          <a:xfrm>
            <a:off x="8469085" y="3540317"/>
            <a:ext cx="854528" cy="818923"/>
          </a:xfrm>
          <a:prstGeom prst="rect">
            <a:avLst/>
          </a:prstGeom>
        </p:spPr>
      </p:pic>
      <p:cxnSp>
        <p:nvCxnSpPr>
          <p:cNvPr id="11" name="Straight Arrow Connector 10"/>
          <p:cNvCxnSpPr>
            <a:stCxn id="10" idx="0"/>
          </p:cNvCxnSpPr>
          <p:nvPr/>
        </p:nvCxnSpPr>
        <p:spPr>
          <a:xfrm flipV="1">
            <a:off x="8896350" y="2655328"/>
            <a:ext cx="5055" cy="884988"/>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12" name="TextBox 11"/>
          <p:cNvSpPr txBox="1"/>
          <p:nvPr/>
        </p:nvSpPr>
        <p:spPr>
          <a:xfrm>
            <a:off x="8176727" y="4377900"/>
            <a:ext cx="1720721" cy="369332"/>
          </a:xfrm>
          <a:prstGeom prst="rect">
            <a:avLst/>
          </a:prstGeom>
          <a:noFill/>
        </p:spPr>
        <p:txBody>
          <a:bodyPr wrap="square" rtlCol="0">
            <a:spAutoFit/>
          </a:bodyPr>
          <a:lstStyle/>
          <a:p>
            <a:r>
              <a:rPr lang="en-US" i="1" dirty="0"/>
              <a:t>ID=12345678</a:t>
            </a:r>
          </a:p>
        </p:txBody>
      </p:sp>
      <p:pic>
        <p:nvPicPr>
          <p:cNvPr id="13" name="Picture 12"/>
          <p:cNvPicPr>
            <a:picLocks noChangeAspect="1"/>
          </p:cNvPicPr>
          <p:nvPr/>
        </p:nvPicPr>
        <p:blipFill>
          <a:blip r:embed="rId3"/>
          <a:stretch>
            <a:fillRect/>
          </a:stretch>
        </p:blipFill>
        <p:spPr>
          <a:xfrm>
            <a:off x="2491517" y="4856562"/>
            <a:ext cx="1177502" cy="1401788"/>
          </a:xfrm>
          <a:prstGeom prst="rect">
            <a:avLst/>
          </a:prstGeom>
        </p:spPr>
      </p:pic>
      <p:sp>
        <p:nvSpPr>
          <p:cNvPr id="14" name="TextBox 13"/>
          <p:cNvSpPr txBox="1"/>
          <p:nvPr/>
        </p:nvSpPr>
        <p:spPr>
          <a:xfrm>
            <a:off x="2600131" y="6193033"/>
            <a:ext cx="1586204" cy="369332"/>
          </a:xfrm>
          <a:prstGeom prst="rect">
            <a:avLst/>
          </a:prstGeom>
          <a:noFill/>
        </p:spPr>
        <p:txBody>
          <a:bodyPr wrap="square" rtlCol="0">
            <a:spAutoFit/>
          </a:bodyPr>
          <a:lstStyle/>
          <a:p>
            <a:r>
              <a:rPr lang="en-US" dirty="0"/>
              <a:t>SIS Feed</a:t>
            </a:r>
          </a:p>
        </p:txBody>
      </p:sp>
      <p:pic>
        <p:nvPicPr>
          <p:cNvPr id="15" name="Picture 14"/>
          <p:cNvPicPr>
            <a:picLocks noChangeAspect="1"/>
          </p:cNvPicPr>
          <p:nvPr/>
        </p:nvPicPr>
        <p:blipFill>
          <a:blip r:embed="rId3"/>
          <a:stretch>
            <a:fillRect/>
          </a:stretch>
        </p:blipFill>
        <p:spPr>
          <a:xfrm>
            <a:off x="8469085" y="4859713"/>
            <a:ext cx="1177502" cy="1401788"/>
          </a:xfrm>
          <a:prstGeom prst="rect">
            <a:avLst/>
          </a:prstGeom>
        </p:spPr>
      </p:pic>
      <p:sp>
        <p:nvSpPr>
          <p:cNvPr id="16" name="TextBox 15"/>
          <p:cNvSpPr txBox="1"/>
          <p:nvPr/>
        </p:nvSpPr>
        <p:spPr>
          <a:xfrm>
            <a:off x="8633925" y="6193033"/>
            <a:ext cx="1586204" cy="369332"/>
          </a:xfrm>
          <a:prstGeom prst="rect">
            <a:avLst/>
          </a:prstGeom>
          <a:noFill/>
        </p:spPr>
        <p:txBody>
          <a:bodyPr wrap="square" rtlCol="0">
            <a:spAutoFit/>
          </a:bodyPr>
          <a:lstStyle/>
          <a:p>
            <a:r>
              <a:rPr lang="en-US" dirty="0"/>
              <a:t>SIS Feed</a:t>
            </a:r>
          </a:p>
        </p:txBody>
      </p:sp>
      <p:sp>
        <p:nvSpPr>
          <p:cNvPr id="17" name="Up Arrow 16"/>
          <p:cNvSpPr/>
          <p:nvPr/>
        </p:nvSpPr>
        <p:spPr>
          <a:xfrm>
            <a:off x="1575004" y="2655328"/>
            <a:ext cx="3004457" cy="2191104"/>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p:cNvSpPr/>
          <p:nvPr/>
        </p:nvSpPr>
        <p:spPr>
          <a:xfrm>
            <a:off x="7400406" y="2658437"/>
            <a:ext cx="3004457" cy="2191104"/>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endCxn id="12" idx="1"/>
          </p:cNvCxnSpPr>
          <p:nvPr/>
        </p:nvCxnSpPr>
        <p:spPr>
          <a:xfrm>
            <a:off x="3810000" y="4562566"/>
            <a:ext cx="4366726" cy="0"/>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571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rgbClr val="FFFF00"/>
                  </a:glow>
                </a:effectLst>
              </a:rPr>
              <a:t>Model 2 – </a:t>
            </a:r>
            <a:r>
              <a:rPr lang="en-US" dirty="0" err="1"/>
              <a:t>Consortial</a:t>
            </a:r>
            <a:r>
              <a:rPr lang="en-US" dirty="0"/>
              <a:t> ID</a:t>
            </a:r>
          </a:p>
        </p:txBody>
      </p:sp>
      <p:sp>
        <p:nvSpPr>
          <p:cNvPr id="4" name="Slide Number Placeholder 3"/>
          <p:cNvSpPr>
            <a:spLocks noGrp="1"/>
          </p:cNvSpPr>
          <p:nvPr>
            <p:ph type="sldNum" sz="quarter" idx="11"/>
          </p:nvPr>
        </p:nvSpPr>
        <p:spPr/>
        <p:txBody>
          <a:bodyPr/>
          <a:lstStyle/>
          <a:p>
            <a:fld id="{1C146586-7EC2-481D-848F-8CE41EB2DE6C}" type="slidenum">
              <a:rPr lang="en-US" smtClean="0"/>
              <a:pPr/>
              <a:t>12</a:t>
            </a:fld>
            <a:endParaRPr lang="en-US" dirty="0"/>
          </a:p>
        </p:txBody>
      </p:sp>
      <p:sp>
        <p:nvSpPr>
          <p:cNvPr id="3" name="Content Placeholder 2"/>
          <p:cNvSpPr>
            <a:spLocks noGrp="1"/>
          </p:cNvSpPr>
          <p:nvPr>
            <p:ph type="body" sz="quarter" idx="13"/>
          </p:nvPr>
        </p:nvSpPr>
        <p:spPr/>
        <p:txBody>
          <a:bodyPr>
            <a:noAutofit/>
          </a:bodyPr>
          <a:lstStyle/>
          <a:p>
            <a:r>
              <a:rPr lang="en-US" dirty="0"/>
              <a:t>The fact that the accounts are linked allows:</a:t>
            </a:r>
          </a:p>
          <a:p>
            <a:pPr lvl="1"/>
            <a:r>
              <a:rPr lang="en-US" sz="1400" strike="sngStrike" dirty="0"/>
              <a:t>Refresh from Primary to Secondary record</a:t>
            </a:r>
          </a:p>
          <a:p>
            <a:pPr lvl="1"/>
            <a:r>
              <a:rPr lang="en-US" sz="1400" dirty="0"/>
              <a:t>Unified single Primo library card</a:t>
            </a:r>
          </a:p>
          <a:p>
            <a:pPr lvl="1"/>
            <a:r>
              <a:rPr lang="en-US" sz="1400" dirty="0"/>
              <a:t>Preload of user record in different institutions (direct login to all institutions)</a:t>
            </a:r>
          </a:p>
        </p:txBody>
      </p:sp>
      <p:pic>
        <p:nvPicPr>
          <p:cNvPr id="7" name="Picture 6">
            <a:extLst>
              <a:ext uri="{FF2B5EF4-FFF2-40B4-BE49-F238E27FC236}">
                <a16:creationId xmlns:a16="http://schemas.microsoft.com/office/drawing/2014/main" id="{8B22346A-EABF-3E3E-E124-ECF48E82CFFA}"/>
              </a:ext>
            </a:extLst>
          </p:cNvPr>
          <p:cNvPicPr>
            <a:picLocks noChangeAspect="1"/>
          </p:cNvPicPr>
          <p:nvPr/>
        </p:nvPicPr>
        <p:blipFill>
          <a:blip r:embed="rId2"/>
          <a:stretch>
            <a:fillRect/>
          </a:stretch>
        </p:blipFill>
        <p:spPr>
          <a:xfrm>
            <a:off x="4013735" y="2221559"/>
            <a:ext cx="6435190" cy="3731565"/>
          </a:xfrm>
          <a:prstGeom prst="rect">
            <a:avLst/>
          </a:prstGeom>
        </p:spPr>
      </p:pic>
    </p:spTree>
    <p:extLst>
      <p:ext uri="{BB962C8B-B14F-4D97-AF65-F5344CB8AC3E}">
        <p14:creationId xmlns:p14="http://schemas.microsoft.com/office/powerpoint/2010/main" val="1878108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Both models</a:t>
            </a:r>
          </a:p>
        </p:txBody>
      </p:sp>
      <p:sp>
        <p:nvSpPr>
          <p:cNvPr id="4" name="Slide Number Placeholder 3"/>
          <p:cNvSpPr>
            <a:spLocks noGrp="1"/>
          </p:cNvSpPr>
          <p:nvPr>
            <p:ph type="sldNum" sz="quarter" idx="11"/>
          </p:nvPr>
        </p:nvSpPr>
        <p:spPr/>
        <p:txBody>
          <a:bodyPr/>
          <a:lstStyle/>
          <a:p>
            <a:fld id="{1C146586-7EC2-481D-848F-8CE41EB2DE6C}" type="slidenum">
              <a:rPr lang="en-US" smtClean="0"/>
              <a:pPr/>
              <a:t>13</a:t>
            </a:fld>
            <a:endParaRPr lang="en-US" dirty="0"/>
          </a:p>
        </p:txBody>
      </p:sp>
      <p:sp>
        <p:nvSpPr>
          <p:cNvPr id="3" name="Content Placeholder 2"/>
          <p:cNvSpPr>
            <a:spLocks noGrp="1"/>
          </p:cNvSpPr>
          <p:nvPr>
            <p:ph type="body" sz="quarter" idx="13"/>
          </p:nvPr>
        </p:nvSpPr>
        <p:spPr/>
        <p:txBody>
          <a:bodyPr/>
          <a:lstStyle/>
          <a:p>
            <a:r>
              <a:rPr lang="en-US" dirty="0"/>
              <a:t>In either case, each institution manages its users file independently of the other</a:t>
            </a:r>
          </a:p>
          <a:p>
            <a:pPr lvl="1"/>
            <a:r>
              <a:rPr lang="en-US" dirty="0"/>
              <a:t>Locally managed purge actions</a:t>
            </a:r>
          </a:p>
          <a:p>
            <a:pPr lvl="1"/>
            <a:r>
              <a:rPr lang="en-US" dirty="0"/>
              <a:t>Locally managed additional segments:</a:t>
            </a:r>
          </a:p>
          <a:p>
            <a:pPr lvl="2"/>
            <a:r>
              <a:rPr lang="en-US" dirty="0"/>
              <a:t>Addresses</a:t>
            </a:r>
          </a:p>
          <a:p>
            <a:pPr lvl="2"/>
            <a:r>
              <a:rPr lang="en-US" dirty="0"/>
              <a:t>Blocks</a:t>
            </a:r>
          </a:p>
          <a:p>
            <a:pPr lvl="2"/>
            <a:r>
              <a:rPr lang="en-US" dirty="0"/>
              <a:t>Notes</a:t>
            </a:r>
          </a:p>
          <a:p>
            <a:pPr lvl="2"/>
            <a:endParaRPr lang="en-US" dirty="0"/>
          </a:p>
          <a:p>
            <a:endParaRPr lang="en-US" dirty="0"/>
          </a:p>
        </p:txBody>
      </p:sp>
      <p:sp>
        <p:nvSpPr>
          <p:cNvPr id="5" name="Text Placeholder 4">
            <a:extLst>
              <a:ext uri="{FF2B5EF4-FFF2-40B4-BE49-F238E27FC236}">
                <a16:creationId xmlns:a16="http://schemas.microsoft.com/office/drawing/2014/main" id="{686FE468-78E0-71AC-8577-0EC36F3BB227}"/>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833492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74D7DBCF-B60C-DF36-BC88-CE4F202548CD}"/>
              </a:ext>
            </a:extLst>
          </p:cNvPr>
          <p:cNvSpPr>
            <a:spLocks noGrp="1"/>
          </p:cNvSpPr>
          <p:nvPr>
            <p:ph type="pic" sz="quarter" idx="10"/>
          </p:nvPr>
        </p:nvSpPr>
        <p:spPr/>
        <p:txBody>
          <a:bodyPr/>
          <a:lstStyle/>
          <a:p>
            <a:endParaRPr lang="en-US"/>
          </a:p>
        </p:txBody>
      </p:sp>
      <p:sp>
        <p:nvSpPr>
          <p:cNvPr id="30" name="Text Placeholder 29">
            <a:extLst>
              <a:ext uri="{FF2B5EF4-FFF2-40B4-BE49-F238E27FC236}">
                <a16:creationId xmlns:a16="http://schemas.microsoft.com/office/drawing/2014/main" id="{CAF849AD-563D-086B-0C2B-09A586A20494}"/>
              </a:ext>
            </a:extLst>
          </p:cNvPr>
          <p:cNvSpPr>
            <a:spLocks noGrp="1"/>
          </p:cNvSpPr>
          <p:nvPr>
            <p:ph type="body" sz="quarter" idx="16"/>
          </p:nvPr>
        </p:nvSpPr>
        <p:spPr/>
        <p:txBody>
          <a:bodyPr/>
          <a:lstStyle/>
          <a:p>
            <a:r>
              <a:rPr lang="en-US" dirty="0"/>
              <a:t>Some Insights …</a:t>
            </a:r>
          </a:p>
        </p:txBody>
      </p:sp>
      <p:sp>
        <p:nvSpPr>
          <p:cNvPr id="31" name="Text Placeholder 30">
            <a:extLst>
              <a:ext uri="{FF2B5EF4-FFF2-40B4-BE49-F238E27FC236}">
                <a16:creationId xmlns:a16="http://schemas.microsoft.com/office/drawing/2014/main" id="{3D594A57-DE24-F3E0-2F05-3BCC79B2593D}"/>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1965113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Some Insights …</a:t>
            </a:r>
          </a:p>
        </p:txBody>
      </p:sp>
      <p:sp>
        <p:nvSpPr>
          <p:cNvPr id="4" name="Content Placeholder 3"/>
          <p:cNvSpPr>
            <a:spLocks noGrp="1"/>
          </p:cNvSpPr>
          <p:nvPr>
            <p:ph type="body" sz="quarter" idx="13"/>
          </p:nvPr>
        </p:nvSpPr>
        <p:spPr/>
        <p:txBody>
          <a:bodyPr/>
          <a:lstStyle/>
          <a:p>
            <a:r>
              <a:rPr lang="en-US" dirty="0"/>
              <a:t>Model 1 is a great fit for institutions that have no central management of the users. </a:t>
            </a:r>
          </a:p>
          <a:p>
            <a:pPr lvl="1"/>
            <a:r>
              <a:rPr lang="en-US" dirty="0"/>
              <a:t>Each institution manages a separate users file</a:t>
            </a:r>
          </a:p>
          <a:p>
            <a:pPr lvl="1"/>
            <a:r>
              <a:rPr lang="en-US" dirty="0"/>
              <a:t>Patron records are created in a just in time manner, only for patrons that require services at other institutions</a:t>
            </a:r>
          </a:p>
        </p:txBody>
      </p:sp>
      <p:sp>
        <p:nvSpPr>
          <p:cNvPr id="2" name="Text Placeholder 1">
            <a:extLst>
              <a:ext uri="{FF2B5EF4-FFF2-40B4-BE49-F238E27FC236}">
                <a16:creationId xmlns:a16="http://schemas.microsoft.com/office/drawing/2014/main" id="{510DCF36-471E-CB69-3B5F-8495D2E1B839}"/>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005826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Some Insights …</a:t>
            </a:r>
          </a:p>
        </p:txBody>
      </p:sp>
      <p:sp>
        <p:nvSpPr>
          <p:cNvPr id="4" name="Content Placeholder 3"/>
          <p:cNvSpPr>
            <a:spLocks noGrp="1"/>
          </p:cNvSpPr>
          <p:nvPr>
            <p:ph type="body" sz="quarter" idx="13"/>
          </p:nvPr>
        </p:nvSpPr>
        <p:spPr/>
        <p:txBody>
          <a:bodyPr/>
          <a:lstStyle/>
          <a:p>
            <a:r>
              <a:rPr lang="en-US" dirty="0"/>
              <a:t>Model 2 is a great fit for institutions that have shared user file:</a:t>
            </a:r>
          </a:p>
          <a:p>
            <a:pPr lvl="1"/>
            <a:r>
              <a:rPr lang="en-US" dirty="0"/>
              <a:t>Institutions that share an external identity management system. Usually that would be some statewide system</a:t>
            </a:r>
          </a:p>
          <a:p>
            <a:pPr lvl="1"/>
            <a:r>
              <a:rPr lang="en-US" dirty="0"/>
              <a:t>Service providers that manage multiple institutions’ data, including their user management and fulfillment modules</a:t>
            </a:r>
          </a:p>
        </p:txBody>
      </p:sp>
      <p:sp>
        <p:nvSpPr>
          <p:cNvPr id="2" name="Text Placeholder 1">
            <a:extLst>
              <a:ext uri="{FF2B5EF4-FFF2-40B4-BE49-F238E27FC236}">
                <a16:creationId xmlns:a16="http://schemas.microsoft.com/office/drawing/2014/main" id="{DE0A88D0-BAD0-E018-FE64-6792621D42F4}"/>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943779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Insights …</a:t>
            </a:r>
          </a:p>
        </p:txBody>
      </p:sp>
      <p:sp>
        <p:nvSpPr>
          <p:cNvPr id="4" name="Slide Number Placeholder 3"/>
          <p:cNvSpPr>
            <a:spLocks noGrp="1"/>
          </p:cNvSpPr>
          <p:nvPr>
            <p:ph type="sldNum" sz="quarter" idx="11"/>
          </p:nvPr>
        </p:nvSpPr>
        <p:spPr/>
        <p:txBody>
          <a:bodyPr/>
          <a:lstStyle/>
          <a:p>
            <a:fld id="{1C146586-7EC2-481D-848F-8CE41EB2DE6C}" type="slidenum">
              <a:rPr lang="en-US" smtClean="0"/>
              <a:pPr/>
              <a:t>17</a:t>
            </a:fld>
            <a:endParaRPr lang="en-US" dirty="0"/>
          </a:p>
        </p:txBody>
      </p:sp>
      <p:sp>
        <p:nvSpPr>
          <p:cNvPr id="3" name="Content Placeholder 2"/>
          <p:cNvSpPr>
            <a:spLocks noGrp="1"/>
          </p:cNvSpPr>
          <p:nvPr>
            <p:ph type="body" sz="quarter" idx="13"/>
          </p:nvPr>
        </p:nvSpPr>
        <p:spPr/>
        <p:txBody>
          <a:bodyPr/>
          <a:lstStyle/>
          <a:p>
            <a:r>
              <a:rPr lang="en-US" dirty="0"/>
              <a:t>However…. </a:t>
            </a:r>
            <a:r>
              <a:rPr lang="en-US" dirty="0">
                <a:effectLst>
                  <a:glow rad="127000">
                    <a:srgbClr val="FFFF00"/>
                  </a:glow>
                </a:effectLst>
              </a:rPr>
              <a:t>Model 2</a:t>
            </a:r>
            <a:r>
              <a:rPr lang="en-US" dirty="0"/>
              <a:t> does not provide:</a:t>
            </a:r>
          </a:p>
          <a:p>
            <a:pPr lvl="1"/>
            <a:r>
              <a:rPr lang="en-US" dirty="0"/>
              <a:t>Automatic refresh of data in all institutions</a:t>
            </a:r>
          </a:p>
          <a:p>
            <a:pPr lvl="1"/>
            <a:r>
              <a:rPr lang="en-US" dirty="0"/>
              <a:t>Single load action of the user file, which needs to be fed into every institution independently</a:t>
            </a:r>
          </a:p>
          <a:p>
            <a:pPr lvl="1"/>
            <a:r>
              <a:rPr lang="en-US" dirty="0"/>
              <a:t>Institution level user record management in a just in time manner</a:t>
            </a:r>
          </a:p>
        </p:txBody>
      </p:sp>
      <p:sp>
        <p:nvSpPr>
          <p:cNvPr id="5" name="Text Placeholder 4">
            <a:extLst>
              <a:ext uri="{FF2B5EF4-FFF2-40B4-BE49-F238E27FC236}">
                <a16:creationId xmlns:a16="http://schemas.microsoft.com/office/drawing/2014/main" id="{BC27C45C-8FE3-E976-4C5D-99CBCB2A782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248116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Goal</a:t>
            </a:r>
          </a:p>
        </p:txBody>
      </p:sp>
      <p:sp>
        <p:nvSpPr>
          <p:cNvPr id="6" name="Content Placeholder 5"/>
          <p:cNvSpPr>
            <a:spLocks noGrp="1"/>
          </p:cNvSpPr>
          <p:nvPr>
            <p:ph type="body" sz="quarter" idx="13"/>
          </p:nvPr>
        </p:nvSpPr>
        <p:spPr>
          <a:xfrm>
            <a:off x="550864" y="753852"/>
            <a:ext cx="8281986" cy="5079057"/>
          </a:xfrm>
        </p:spPr>
        <p:txBody>
          <a:bodyPr>
            <a:normAutofit/>
          </a:bodyPr>
          <a:lstStyle/>
          <a:p>
            <a:r>
              <a:rPr lang="en-US" dirty="0"/>
              <a:t>Allow central management of users, to be used by consortia that are able to manage a single source file of users</a:t>
            </a:r>
          </a:p>
          <a:p>
            <a:endParaRPr lang="en-US" dirty="0"/>
          </a:p>
          <a:p>
            <a:r>
              <a:rPr lang="en-US" dirty="0"/>
              <a:t>Maintain synchronization of user information across the member libraries</a:t>
            </a:r>
          </a:p>
          <a:p>
            <a:endParaRPr lang="en-US" dirty="0"/>
          </a:p>
          <a:p>
            <a:r>
              <a:rPr lang="en-US" dirty="0"/>
              <a:t>Maintain options for independent fulfillment policies for each member library</a:t>
            </a:r>
          </a:p>
          <a:p>
            <a:endParaRPr lang="en-US" dirty="0"/>
          </a:p>
          <a:p>
            <a:r>
              <a:rPr lang="en-US" dirty="0"/>
              <a:t>Maintain independent fulfillment workflows at each member library</a:t>
            </a:r>
          </a:p>
          <a:p>
            <a:endParaRPr lang="en-US" dirty="0"/>
          </a:p>
        </p:txBody>
      </p:sp>
    </p:spTree>
    <p:extLst>
      <p:ext uri="{BB962C8B-B14F-4D97-AF65-F5344CB8AC3E}">
        <p14:creationId xmlns:p14="http://schemas.microsoft.com/office/powerpoint/2010/main" val="3728790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Central Model</a:t>
            </a:r>
          </a:p>
        </p:txBody>
      </p:sp>
      <p:sp>
        <p:nvSpPr>
          <p:cNvPr id="4" name="Slide Number Placeholder 3"/>
          <p:cNvSpPr>
            <a:spLocks noGrp="1"/>
          </p:cNvSpPr>
          <p:nvPr>
            <p:ph type="sldNum" sz="quarter" idx="11"/>
          </p:nvPr>
        </p:nvSpPr>
        <p:spPr/>
        <p:txBody>
          <a:bodyPr/>
          <a:lstStyle/>
          <a:p>
            <a:fld id="{1C146586-7EC2-481D-848F-8CE41EB2DE6C}" type="slidenum">
              <a:rPr lang="en-US" smtClean="0"/>
              <a:pPr/>
              <a:t>19</a:t>
            </a:fld>
            <a:endParaRPr lang="en-US" dirty="0"/>
          </a:p>
        </p:txBody>
      </p:sp>
      <p:sp>
        <p:nvSpPr>
          <p:cNvPr id="3" name="Content Placeholder 2"/>
          <p:cNvSpPr>
            <a:spLocks noGrp="1"/>
          </p:cNvSpPr>
          <p:nvPr>
            <p:ph type="body" sz="quarter" idx="13"/>
          </p:nvPr>
        </p:nvSpPr>
        <p:spPr/>
        <p:txBody>
          <a:bodyPr/>
          <a:lstStyle/>
          <a:p>
            <a:r>
              <a:rPr lang="en-US" dirty="0"/>
              <a:t>The central model enjoys the benefits of:</a:t>
            </a:r>
          </a:p>
          <a:p>
            <a:pPr lvl="1"/>
            <a:r>
              <a:rPr lang="en-US" dirty="0"/>
              <a:t>On going synchronization of data.</a:t>
            </a:r>
          </a:p>
          <a:p>
            <a:pPr lvl="1"/>
            <a:r>
              <a:rPr lang="en-US" dirty="0"/>
              <a:t>Preload of user record in different institutions (direct login to all institutions)</a:t>
            </a:r>
          </a:p>
          <a:p>
            <a:pPr lvl="1"/>
            <a:endParaRPr lang="en-US" dirty="0"/>
          </a:p>
          <a:p>
            <a:r>
              <a:rPr lang="en-US" b="1" dirty="0">
                <a:solidFill>
                  <a:srgbClr val="FF0000"/>
                </a:solidFill>
              </a:rPr>
              <a:t>The Network Zone is the vehicle for this model. </a:t>
            </a:r>
          </a:p>
          <a:p>
            <a:endParaRPr lang="en-US" dirty="0"/>
          </a:p>
          <a:p>
            <a:pPr lvl="1"/>
            <a:endParaRPr lang="en-US" dirty="0"/>
          </a:p>
        </p:txBody>
      </p:sp>
    </p:spTree>
    <p:extLst>
      <p:ext uri="{BB962C8B-B14F-4D97-AF65-F5344CB8AC3E}">
        <p14:creationId xmlns:p14="http://schemas.microsoft.com/office/powerpoint/2010/main" val="3496452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74D7DBCF-B60C-DF36-BC88-CE4F202548CD}"/>
              </a:ext>
            </a:extLst>
          </p:cNvPr>
          <p:cNvSpPr>
            <a:spLocks noGrp="1"/>
          </p:cNvSpPr>
          <p:nvPr>
            <p:ph type="pic" sz="quarter" idx="10"/>
          </p:nvPr>
        </p:nvSpPr>
        <p:spPr/>
        <p:txBody>
          <a:bodyPr/>
          <a:lstStyle/>
          <a:p>
            <a:endParaRPr lang="en-US"/>
          </a:p>
        </p:txBody>
      </p:sp>
      <p:sp>
        <p:nvSpPr>
          <p:cNvPr id="30" name="Text Placeholder 29">
            <a:extLst>
              <a:ext uri="{FF2B5EF4-FFF2-40B4-BE49-F238E27FC236}">
                <a16:creationId xmlns:a16="http://schemas.microsoft.com/office/drawing/2014/main" id="{CAF849AD-563D-086B-0C2B-09A586A20494}"/>
              </a:ext>
            </a:extLst>
          </p:cNvPr>
          <p:cNvSpPr>
            <a:spLocks noGrp="1"/>
          </p:cNvSpPr>
          <p:nvPr>
            <p:ph type="body" sz="quarter" idx="16"/>
          </p:nvPr>
        </p:nvSpPr>
        <p:spPr/>
        <p:txBody>
          <a:bodyPr/>
          <a:lstStyle/>
          <a:p>
            <a:r>
              <a:rPr lang="en-US" dirty="0"/>
              <a:t>Linked accounts</a:t>
            </a:r>
          </a:p>
        </p:txBody>
      </p:sp>
      <p:sp>
        <p:nvSpPr>
          <p:cNvPr id="31" name="Text Placeholder 30">
            <a:extLst>
              <a:ext uri="{FF2B5EF4-FFF2-40B4-BE49-F238E27FC236}">
                <a16:creationId xmlns:a16="http://schemas.microsoft.com/office/drawing/2014/main" id="{3D594A57-DE24-F3E0-2F05-3BCC79B2593D}"/>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3773429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74D7DBCF-B60C-DF36-BC88-CE4F202548CD}"/>
              </a:ext>
            </a:extLst>
          </p:cNvPr>
          <p:cNvSpPr>
            <a:spLocks noGrp="1"/>
          </p:cNvSpPr>
          <p:nvPr>
            <p:ph type="pic" sz="quarter" idx="10"/>
          </p:nvPr>
        </p:nvSpPr>
        <p:spPr/>
        <p:txBody>
          <a:bodyPr/>
          <a:lstStyle/>
          <a:p>
            <a:endParaRPr lang="en-US"/>
          </a:p>
        </p:txBody>
      </p:sp>
      <p:sp>
        <p:nvSpPr>
          <p:cNvPr id="30" name="Text Placeholder 29">
            <a:extLst>
              <a:ext uri="{FF2B5EF4-FFF2-40B4-BE49-F238E27FC236}">
                <a16:creationId xmlns:a16="http://schemas.microsoft.com/office/drawing/2014/main" id="{CAF849AD-563D-086B-0C2B-09A586A20494}"/>
              </a:ext>
            </a:extLst>
          </p:cNvPr>
          <p:cNvSpPr>
            <a:spLocks noGrp="1"/>
          </p:cNvSpPr>
          <p:nvPr>
            <p:ph type="body" sz="quarter" idx="16"/>
          </p:nvPr>
        </p:nvSpPr>
        <p:spPr/>
        <p:txBody>
          <a:bodyPr/>
          <a:lstStyle/>
          <a:p>
            <a:r>
              <a:rPr lang="en-US" dirty="0"/>
              <a:t>The Central Model – </a:t>
            </a:r>
            <a:br>
              <a:rPr lang="en-US" dirty="0"/>
            </a:br>
            <a:r>
              <a:rPr lang="en-US" dirty="0"/>
              <a:t>Collaborated User Management</a:t>
            </a:r>
          </a:p>
        </p:txBody>
      </p:sp>
      <p:sp>
        <p:nvSpPr>
          <p:cNvPr id="31" name="Text Placeholder 30">
            <a:extLst>
              <a:ext uri="{FF2B5EF4-FFF2-40B4-BE49-F238E27FC236}">
                <a16:creationId xmlns:a16="http://schemas.microsoft.com/office/drawing/2014/main" id="{3D594A57-DE24-F3E0-2F05-3BCC79B2593D}"/>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4238774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Central Model - Concepts</a:t>
            </a:r>
          </a:p>
        </p:txBody>
      </p:sp>
      <p:sp>
        <p:nvSpPr>
          <p:cNvPr id="4" name="Slide Number Placeholder 3"/>
          <p:cNvSpPr>
            <a:spLocks noGrp="1"/>
          </p:cNvSpPr>
          <p:nvPr>
            <p:ph type="sldNum" sz="quarter" idx="11"/>
          </p:nvPr>
        </p:nvSpPr>
        <p:spPr/>
        <p:txBody>
          <a:bodyPr/>
          <a:lstStyle/>
          <a:p>
            <a:fld id="{1C146586-7EC2-481D-848F-8CE41EB2DE6C}" type="slidenum">
              <a:rPr lang="en-US" smtClean="0"/>
              <a:pPr/>
              <a:t>21</a:t>
            </a:fld>
            <a:endParaRPr lang="en-US" dirty="0"/>
          </a:p>
        </p:txBody>
      </p:sp>
      <p:sp>
        <p:nvSpPr>
          <p:cNvPr id="3" name="Content Placeholder 2"/>
          <p:cNvSpPr>
            <a:spLocks noGrp="1"/>
          </p:cNvSpPr>
          <p:nvPr>
            <p:ph type="body" sz="quarter" idx="13"/>
          </p:nvPr>
        </p:nvSpPr>
        <p:spPr>
          <a:xfrm>
            <a:off x="550864" y="753852"/>
            <a:ext cx="8281986" cy="5107933"/>
          </a:xfrm>
        </p:spPr>
        <p:txBody>
          <a:bodyPr>
            <a:normAutofit/>
          </a:bodyPr>
          <a:lstStyle/>
          <a:p>
            <a:r>
              <a:rPr lang="en-US" dirty="0"/>
              <a:t>The Central Model is based on a single feed of users (SIS) being received at the Network Zone</a:t>
            </a:r>
          </a:p>
          <a:p>
            <a:endParaRPr lang="en-US" dirty="0"/>
          </a:p>
          <a:p>
            <a:r>
              <a:rPr lang="en-US" dirty="0"/>
              <a:t>There is no SIS feed at the member institutions</a:t>
            </a:r>
          </a:p>
          <a:p>
            <a:endParaRPr lang="en-US" dirty="0"/>
          </a:p>
          <a:p>
            <a:r>
              <a:rPr lang="en-US" dirty="0"/>
              <a:t>All users that are loaded at the NZ are exposed to the local member institution for performing fulfillment actions such as loan and return. In fact, the NZ record is fully accessible to the member institution for all purposes</a:t>
            </a:r>
          </a:p>
        </p:txBody>
      </p:sp>
    </p:spTree>
    <p:extLst>
      <p:ext uri="{BB962C8B-B14F-4D97-AF65-F5344CB8AC3E}">
        <p14:creationId xmlns:p14="http://schemas.microsoft.com/office/powerpoint/2010/main" val="1099618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Central Model - Concepts</a:t>
            </a:r>
          </a:p>
        </p:txBody>
      </p:sp>
      <p:sp>
        <p:nvSpPr>
          <p:cNvPr id="4" name="Slide Number Placeholder 3"/>
          <p:cNvSpPr>
            <a:spLocks noGrp="1"/>
          </p:cNvSpPr>
          <p:nvPr>
            <p:ph type="sldNum" sz="quarter" idx="11"/>
          </p:nvPr>
        </p:nvSpPr>
        <p:spPr/>
        <p:txBody>
          <a:bodyPr/>
          <a:lstStyle/>
          <a:p>
            <a:fld id="{1C146586-7EC2-481D-848F-8CE41EB2DE6C}" type="slidenum">
              <a:rPr lang="en-US" smtClean="0"/>
              <a:pPr/>
              <a:t>22</a:t>
            </a:fld>
            <a:endParaRPr lang="en-US" dirty="0"/>
          </a:p>
        </p:txBody>
      </p:sp>
      <p:sp>
        <p:nvSpPr>
          <p:cNvPr id="3" name="Content Placeholder 2"/>
          <p:cNvSpPr>
            <a:spLocks noGrp="1"/>
          </p:cNvSpPr>
          <p:nvPr>
            <p:ph type="body" sz="quarter" idx="13"/>
          </p:nvPr>
        </p:nvSpPr>
        <p:spPr>
          <a:xfrm>
            <a:off x="550864" y="753852"/>
            <a:ext cx="8281986" cy="5290813"/>
          </a:xfrm>
        </p:spPr>
        <p:txBody>
          <a:bodyPr>
            <a:normAutofit/>
          </a:bodyPr>
          <a:lstStyle/>
          <a:p>
            <a:r>
              <a:rPr lang="en-US" dirty="0"/>
              <a:t>When a user is active in any of the institutions, the user’s record is copied from the NZ to the member institution. </a:t>
            </a:r>
          </a:p>
          <a:p>
            <a:pPr lvl="1"/>
            <a:r>
              <a:rPr lang="en-US" dirty="0"/>
              <a:t>Internally, Alma maintains a link between the member institution copy and the NZ managed copy</a:t>
            </a:r>
          </a:p>
          <a:p>
            <a:pPr lvl="1"/>
            <a:endParaRPr lang="en-US" dirty="0"/>
          </a:p>
          <a:p>
            <a:r>
              <a:rPr lang="en-US" dirty="0"/>
              <a:t>Every subsequent update (via an SIS feed) to the NZ managed record is automatically propagated to the members that have a copy of the record</a:t>
            </a:r>
          </a:p>
          <a:p>
            <a:endParaRPr lang="en-US" dirty="0"/>
          </a:p>
          <a:p>
            <a:r>
              <a:rPr lang="en-US" dirty="0"/>
              <a:t>Local segments (email address, phone numbers etc.) can still be managed at the member institutions</a:t>
            </a:r>
          </a:p>
        </p:txBody>
      </p:sp>
    </p:spTree>
    <p:extLst>
      <p:ext uri="{BB962C8B-B14F-4D97-AF65-F5344CB8AC3E}">
        <p14:creationId xmlns:p14="http://schemas.microsoft.com/office/powerpoint/2010/main" val="2269036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NZ Management of the user file – The SIS feed</a:t>
            </a:r>
            <a:endParaRPr lang="en-US" dirty="0">
              <a:effectLst>
                <a:glow rad="127000">
                  <a:srgbClr val="FFFF00"/>
                </a:glow>
              </a:effectLst>
            </a:endParaRPr>
          </a:p>
        </p:txBody>
      </p:sp>
      <p:sp>
        <p:nvSpPr>
          <p:cNvPr id="2" name="Text Placeholder 1">
            <a:extLst>
              <a:ext uri="{FF2B5EF4-FFF2-40B4-BE49-F238E27FC236}">
                <a16:creationId xmlns:a16="http://schemas.microsoft.com/office/drawing/2014/main" id="{C6946737-3BDE-88BF-2FE3-0F198940BC1A}"/>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D5C7AB44-4C43-2EFA-B768-6CC6A9A12840}"/>
              </a:ext>
            </a:extLst>
          </p:cNvPr>
          <p:cNvSpPr>
            <a:spLocks noGrp="1"/>
          </p:cNvSpPr>
          <p:nvPr>
            <p:ph type="body" sz="quarter" idx="14"/>
          </p:nvPr>
        </p:nvSpPr>
        <p:spPr/>
        <p:txBody>
          <a:bodyPr/>
          <a:lstStyle/>
          <a:p>
            <a:endParaRPr lang="en-US"/>
          </a:p>
        </p:txBody>
      </p:sp>
      <p:sp>
        <p:nvSpPr>
          <p:cNvPr id="5" name="TextBox 4"/>
          <p:cNvSpPr txBox="1"/>
          <p:nvPr/>
        </p:nvSpPr>
        <p:spPr>
          <a:xfrm>
            <a:off x="8082566" y="5055223"/>
            <a:ext cx="1623527" cy="369332"/>
          </a:xfrm>
          <a:prstGeom prst="rect">
            <a:avLst/>
          </a:prstGeom>
          <a:solidFill>
            <a:schemeClr val="accent2"/>
          </a:solidFill>
        </p:spPr>
        <p:txBody>
          <a:bodyPr wrap="square" rtlCol="0">
            <a:spAutoFit/>
          </a:bodyPr>
          <a:lstStyle/>
          <a:p>
            <a:r>
              <a:rPr lang="en-US" b="1" dirty="0">
                <a:solidFill>
                  <a:schemeClr val="bg1"/>
                </a:solidFill>
              </a:rPr>
              <a:t>Institution B</a:t>
            </a:r>
          </a:p>
        </p:txBody>
      </p:sp>
      <p:sp>
        <p:nvSpPr>
          <p:cNvPr id="6" name="TextBox 5"/>
          <p:cNvSpPr txBox="1"/>
          <p:nvPr/>
        </p:nvSpPr>
        <p:spPr>
          <a:xfrm>
            <a:off x="2179399" y="5055223"/>
            <a:ext cx="1623527" cy="369332"/>
          </a:xfrm>
          <a:prstGeom prst="rect">
            <a:avLst/>
          </a:prstGeom>
          <a:solidFill>
            <a:schemeClr val="accent2"/>
          </a:solidFill>
        </p:spPr>
        <p:txBody>
          <a:bodyPr wrap="square" rtlCol="0">
            <a:spAutoFit/>
          </a:bodyPr>
          <a:lstStyle/>
          <a:p>
            <a:r>
              <a:rPr lang="en-US" b="1" dirty="0">
                <a:solidFill>
                  <a:schemeClr val="bg1"/>
                </a:solidFill>
              </a:rPr>
              <a:t>Institution A</a:t>
            </a:r>
          </a:p>
        </p:txBody>
      </p:sp>
      <p:pic>
        <p:nvPicPr>
          <p:cNvPr id="9" name="Picture 8"/>
          <p:cNvPicPr>
            <a:picLocks noChangeAspect="1"/>
          </p:cNvPicPr>
          <p:nvPr/>
        </p:nvPicPr>
        <p:blipFill>
          <a:blip r:embed="rId2"/>
          <a:stretch>
            <a:fillRect/>
          </a:stretch>
        </p:blipFill>
        <p:spPr>
          <a:xfrm>
            <a:off x="5436677" y="3268487"/>
            <a:ext cx="854528" cy="818923"/>
          </a:xfrm>
          <a:prstGeom prst="rect">
            <a:avLst/>
          </a:prstGeom>
        </p:spPr>
      </p:pic>
      <p:sp>
        <p:nvSpPr>
          <p:cNvPr id="10" name="TextBox 9"/>
          <p:cNvSpPr txBox="1"/>
          <p:nvPr/>
        </p:nvSpPr>
        <p:spPr>
          <a:xfrm>
            <a:off x="5144319" y="4106070"/>
            <a:ext cx="1720721" cy="369332"/>
          </a:xfrm>
          <a:prstGeom prst="rect">
            <a:avLst/>
          </a:prstGeom>
          <a:noFill/>
        </p:spPr>
        <p:txBody>
          <a:bodyPr wrap="square" rtlCol="0">
            <a:spAutoFit/>
          </a:bodyPr>
          <a:lstStyle/>
          <a:p>
            <a:r>
              <a:rPr lang="en-US" i="1" dirty="0"/>
              <a:t>ID=12345678</a:t>
            </a:r>
          </a:p>
        </p:txBody>
      </p:sp>
      <p:pic>
        <p:nvPicPr>
          <p:cNvPr id="11" name="Picture 10"/>
          <p:cNvPicPr>
            <a:picLocks noChangeAspect="1"/>
          </p:cNvPicPr>
          <p:nvPr/>
        </p:nvPicPr>
        <p:blipFill>
          <a:blip r:embed="rId3"/>
          <a:stretch>
            <a:fillRect/>
          </a:stretch>
        </p:blipFill>
        <p:spPr>
          <a:xfrm>
            <a:off x="5436678" y="1012022"/>
            <a:ext cx="925047" cy="1101246"/>
          </a:xfrm>
          <a:prstGeom prst="rect">
            <a:avLst/>
          </a:prstGeom>
        </p:spPr>
      </p:pic>
      <p:sp>
        <p:nvSpPr>
          <p:cNvPr id="12" name="TextBox 11"/>
          <p:cNvSpPr txBox="1"/>
          <p:nvPr/>
        </p:nvSpPr>
        <p:spPr>
          <a:xfrm>
            <a:off x="6496361" y="1307495"/>
            <a:ext cx="1586204" cy="369332"/>
          </a:xfrm>
          <a:prstGeom prst="rect">
            <a:avLst/>
          </a:prstGeom>
          <a:noFill/>
        </p:spPr>
        <p:txBody>
          <a:bodyPr wrap="square" rtlCol="0">
            <a:spAutoFit/>
          </a:bodyPr>
          <a:lstStyle/>
          <a:p>
            <a:r>
              <a:rPr lang="en-US" dirty="0"/>
              <a:t>SIS Feed</a:t>
            </a:r>
          </a:p>
        </p:txBody>
      </p:sp>
      <p:sp>
        <p:nvSpPr>
          <p:cNvPr id="13" name="Up Arrow 12"/>
          <p:cNvSpPr/>
          <p:nvPr/>
        </p:nvSpPr>
        <p:spPr>
          <a:xfrm rot="10800000">
            <a:off x="5355044" y="2131977"/>
            <a:ext cx="1052478" cy="672075"/>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068775" y="2832046"/>
            <a:ext cx="1623527" cy="646331"/>
          </a:xfrm>
          <a:prstGeom prst="rect">
            <a:avLst/>
          </a:prstGeom>
          <a:solidFill>
            <a:schemeClr val="accent3">
              <a:lumMod val="75000"/>
            </a:schemeClr>
          </a:solidFill>
        </p:spPr>
        <p:txBody>
          <a:bodyPr wrap="square" rtlCol="0">
            <a:spAutoFit/>
          </a:bodyPr>
          <a:lstStyle/>
          <a:p>
            <a:r>
              <a:rPr lang="en-US" b="1" dirty="0">
                <a:solidFill>
                  <a:schemeClr val="bg1"/>
                </a:solidFill>
              </a:rPr>
              <a:t>Network Zone</a:t>
            </a:r>
          </a:p>
        </p:txBody>
      </p:sp>
    </p:spTree>
    <p:extLst>
      <p:ext uri="{BB962C8B-B14F-4D97-AF65-F5344CB8AC3E}">
        <p14:creationId xmlns:p14="http://schemas.microsoft.com/office/powerpoint/2010/main" val="2627930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NZ Management of the user file</a:t>
            </a:r>
          </a:p>
        </p:txBody>
      </p:sp>
      <p:sp>
        <p:nvSpPr>
          <p:cNvPr id="4" name="Slide Number Placeholder 3"/>
          <p:cNvSpPr>
            <a:spLocks noGrp="1"/>
          </p:cNvSpPr>
          <p:nvPr>
            <p:ph type="sldNum" sz="quarter" idx="11"/>
          </p:nvPr>
        </p:nvSpPr>
        <p:spPr/>
        <p:txBody>
          <a:bodyPr/>
          <a:lstStyle/>
          <a:p>
            <a:fld id="{1C146586-7EC2-481D-848F-8CE41EB2DE6C}" type="slidenum">
              <a:rPr lang="en-US" smtClean="0"/>
              <a:pPr/>
              <a:t>24</a:t>
            </a:fld>
            <a:endParaRPr lang="en-US" dirty="0"/>
          </a:p>
        </p:txBody>
      </p:sp>
      <p:sp>
        <p:nvSpPr>
          <p:cNvPr id="3" name="Text Placeholder 2">
            <a:extLst>
              <a:ext uri="{FF2B5EF4-FFF2-40B4-BE49-F238E27FC236}">
                <a16:creationId xmlns:a16="http://schemas.microsoft.com/office/drawing/2014/main" id="{141B6CD0-11A2-D28D-77FD-55EF21D0D248}"/>
              </a:ext>
            </a:extLst>
          </p:cNvPr>
          <p:cNvSpPr>
            <a:spLocks noGrp="1"/>
          </p:cNvSpPr>
          <p:nvPr>
            <p:ph type="body" sz="quarter" idx="13"/>
          </p:nvPr>
        </p:nvSpPr>
        <p:spPr/>
        <p:txBody>
          <a:bodyPr/>
          <a:lstStyle/>
          <a:p>
            <a:endParaRPr lang="en-US"/>
          </a:p>
        </p:txBody>
      </p:sp>
      <p:sp>
        <p:nvSpPr>
          <p:cNvPr id="13" name="Text Placeholder 12">
            <a:extLst>
              <a:ext uri="{FF2B5EF4-FFF2-40B4-BE49-F238E27FC236}">
                <a16:creationId xmlns:a16="http://schemas.microsoft.com/office/drawing/2014/main" id="{0A80F04A-7E74-0C31-E2DD-4E7ED5DC941B}"/>
              </a:ext>
            </a:extLst>
          </p:cNvPr>
          <p:cNvSpPr>
            <a:spLocks noGrp="1"/>
          </p:cNvSpPr>
          <p:nvPr>
            <p:ph type="body" sz="quarter" idx="14"/>
          </p:nvPr>
        </p:nvSpPr>
        <p:spPr/>
        <p:txBody>
          <a:bodyPr/>
          <a:lstStyle/>
          <a:p>
            <a:endParaRPr lang="en-US"/>
          </a:p>
        </p:txBody>
      </p:sp>
      <p:sp>
        <p:nvSpPr>
          <p:cNvPr id="5" name="TextBox 4"/>
          <p:cNvSpPr txBox="1"/>
          <p:nvPr/>
        </p:nvSpPr>
        <p:spPr>
          <a:xfrm>
            <a:off x="8297171" y="3366383"/>
            <a:ext cx="1623527" cy="369332"/>
          </a:xfrm>
          <a:prstGeom prst="rect">
            <a:avLst/>
          </a:prstGeom>
          <a:solidFill>
            <a:schemeClr val="accent2"/>
          </a:solidFill>
        </p:spPr>
        <p:txBody>
          <a:bodyPr wrap="square" rtlCol="0">
            <a:spAutoFit/>
          </a:bodyPr>
          <a:lstStyle/>
          <a:p>
            <a:r>
              <a:rPr lang="en-US" b="1" dirty="0">
                <a:solidFill>
                  <a:schemeClr val="bg1"/>
                </a:solidFill>
              </a:rPr>
              <a:t>Institution B</a:t>
            </a:r>
          </a:p>
        </p:txBody>
      </p:sp>
      <p:sp>
        <p:nvSpPr>
          <p:cNvPr id="6" name="TextBox 5"/>
          <p:cNvSpPr txBox="1"/>
          <p:nvPr/>
        </p:nvSpPr>
        <p:spPr>
          <a:xfrm>
            <a:off x="2733155" y="3366383"/>
            <a:ext cx="1623527" cy="369332"/>
          </a:xfrm>
          <a:prstGeom prst="rect">
            <a:avLst/>
          </a:prstGeom>
          <a:solidFill>
            <a:schemeClr val="accent2"/>
          </a:solidFill>
        </p:spPr>
        <p:txBody>
          <a:bodyPr wrap="square" rtlCol="0">
            <a:spAutoFit/>
          </a:bodyPr>
          <a:lstStyle/>
          <a:p>
            <a:r>
              <a:rPr lang="en-US" b="1" dirty="0">
                <a:solidFill>
                  <a:schemeClr val="bg1"/>
                </a:solidFill>
              </a:rPr>
              <a:t>Institution A</a:t>
            </a:r>
          </a:p>
        </p:txBody>
      </p:sp>
      <p:pic>
        <p:nvPicPr>
          <p:cNvPr id="7" name="Picture 6"/>
          <p:cNvPicPr>
            <a:picLocks noChangeAspect="1"/>
          </p:cNvPicPr>
          <p:nvPr/>
        </p:nvPicPr>
        <p:blipFill>
          <a:blip r:embed="rId2"/>
          <a:stretch>
            <a:fillRect/>
          </a:stretch>
        </p:blipFill>
        <p:spPr>
          <a:xfrm>
            <a:off x="5651282" y="1579647"/>
            <a:ext cx="854528" cy="818923"/>
          </a:xfrm>
          <a:prstGeom prst="rect">
            <a:avLst/>
          </a:prstGeom>
        </p:spPr>
      </p:pic>
      <p:sp>
        <p:nvSpPr>
          <p:cNvPr id="8" name="TextBox 7"/>
          <p:cNvSpPr txBox="1"/>
          <p:nvPr/>
        </p:nvSpPr>
        <p:spPr>
          <a:xfrm>
            <a:off x="6505811" y="1775247"/>
            <a:ext cx="1720721" cy="369332"/>
          </a:xfrm>
          <a:prstGeom prst="rect">
            <a:avLst/>
          </a:prstGeom>
          <a:noFill/>
        </p:spPr>
        <p:txBody>
          <a:bodyPr wrap="square" rtlCol="0">
            <a:spAutoFit/>
          </a:bodyPr>
          <a:lstStyle/>
          <a:p>
            <a:r>
              <a:rPr lang="en-US" i="1" dirty="0"/>
              <a:t>ID=12345678</a:t>
            </a:r>
          </a:p>
        </p:txBody>
      </p:sp>
      <p:sp>
        <p:nvSpPr>
          <p:cNvPr id="9" name="TextBox 8"/>
          <p:cNvSpPr txBox="1"/>
          <p:nvPr/>
        </p:nvSpPr>
        <p:spPr>
          <a:xfrm>
            <a:off x="5283380" y="1143206"/>
            <a:ext cx="1623527" cy="646331"/>
          </a:xfrm>
          <a:prstGeom prst="rect">
            <a:avLst/>
          </a:prstGeom>
          <a:solidFill>
            <a:schemeClr val="accent3">
              <a:lumMod val="75000"/>
            </a:schemeClr>
          </a:solidFill>
        </p:spPr>
        <p:txBody>
          <a:bodyPr wrap="square" rtlCol="0">
            <a:spAutoFit/>
          </a:bodyPr>
          <a:lstStyle/>
          <a:p>
            <a:r>
              <a:rPr lang="en-US" b="1" dirty="0">
                <a:solidFill>
                  <a:schemeClr val="bg1"/>
                </a:solidFill>
              </a:rPr>
              <a:t>Network Zone</a:t>
            </a:r>
          </a:p>
        </p:txBody>
      </p:sp>
      <p:cxnSp>
        <p:nvCxnSpPr>
          <p:cNvPr id="10" name="Straight Arrow Connector 9"/>
          <p:cNvCxnSpPr>
            <a:endCxn id="6" idx="1"/>
          </p:cNvCxnSpPr>
          <p:nvPr/>
        </p:nvCxnSpPr>
        <p:spPr>
          <a:xfrm>
            <a:off x="1822580" y="3551049"/>
            <a:ext cx="910574" cy="0"/>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1777337" y="3563672"/>
            <a:ext cx="1506212" cy="923330"/>
          </a:xfrm>
          <a:prstGeom prst="rect">
            <a:avLst/>
          </a:prstGeom>
          <a:noFill/>
        </p:spPr>
        <p:txBody>
          <a:bodyPr wrap="square" rtlCol="0">
            <a:spAutoFit/>
          </a:bodyPr>
          <a:lstStyle/>
          <a:p>
            <a:pPr marL="285750" indent="-285750">
              <a:buFont typeface="Arial" panose="020B0604020202020204" pitchFamily="34" charset="0"/>
              <a:buChar char="•"/>
            </a:pPr>
            <a:r>
              <a:rPr lang="en-US" i="1" dirty="0"/>
              <a:t>Login</a:t>
            </a:r>
          </a:p>
          <a:p>
            <a:pPr marL="285750" indent="-285750">
              <a:buFont typeface="Arial" panose="020B0604020202020204" pitchFamily="34" charset="0"/>
              <a:buChar char="•"/>
            </a:pPr>
            <a:r>
              <a:rPr lang="en-US" i="1" dirty="0"/>
              <a:t>Request</a:t>
            </a:r>
          </a:p>
          <a:p>
            <a:pPr marL="285750" indent="-285750">
              <a:buFont typeface="Arial" panose="020B0604020202020204" pitchFamily="34" charset="0"/>
              <a:buChar char="•"/>
            </a:pPr>
            <a:r>
              <a:rPr lang="en-US" i="1" dirty="0"/>
              <a:t>Loan</a:t>
            </a:r>
          </a:p>
        </p:txBody>
      </p:sp>
      <p:pic>
        <p:nvPicPr>
          <p:cNvPr id="14" name="Picture 13"/>
          <p:cNvPicPr>
            <a:picLocks noChangeAspect="1"/>
          </p:cNvPicPr>
          <p:nvPr/>
        </p:nvPicPr>
        <p:blipFill>
          <a:blip r:embed="rId3"/>
          <a:stretch>
            <a:fillRect/>
          </a:stretch>
        </p:blipFill>
        <p:spPr>
          <a:xfrm>
            <a:off x="5195725" y="4210689"/>
            <a:ext cx="735466" cy="793377"/>
          </a:xfrm>
          <a:prstGeom prst="rect">
            <a:avLst/>
          </a:prstGeom>
        </p:spPr>
      </p:pic>
      <p:cxnSp>
        <p:nvCxnSpPr>
          <p:cNvPr id="20" name="Straight Arrow Connector 19"/>
          <p:cNvCxnSpPr>
            <a:stCxn id="6" idx="2"/>
            <a:endCxn id="14" idx="1"/>
          </p:cNvCxnSpPr>
          <p:nvPr/>
        </p:nvCxnSpPr>
        <p:spPr>
          <a:xfrm>
            <a:off x="3544919" y="3735715"/>
            <a:ext cx="1650807" cy="871662"/>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cxnSp>
        <p:nvCxnSpPr>
          <p:cNvPr id="24" name="Straight Arrow Connector 23"/>
          <p:cNvCxnSpPr/>
          <p:nvPr/>
        </p:nvCxnSpPr>
        <p:spPr>
          <a:xfrm flipH="1" flipV="1">
            <a:off x="3343470" y="3825551"/>
            <a:ext cx="1852257" cy="942392"/>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29" name="TextBox 28"/>
          <p:cNvSpPr txBox="1"/>
          <p:nvPr/>
        </p:nvSpPr>
        <p:spPr>
          <a:xfrm>
            <a:off x="3710812" y="4210688"/>
            <a:ext cx="491074" cy="369332"/>
          </a:xfrm>
          <a:prstGeom prst="rect">
            <a:avLst/>
          </a:prstGeom>
          <a:noFill/>
        </p:spPr>
        <p:txBody>
          <a:bodyPr wrap="square" rtlCol="0">
            <a:spAutoFit/>
          </a:bodyPr>
          <a:lstStyle/>
          <a:p>
            <a:r>
              <a:rPr lang="en-US" i="1" dirty="0"/>
              <a:t>ID</a:t>
            </a:r>
          </a:p>
        </p:txBody>
      </p:sp>
      <p:sp>
        <p:nvSpPr>
          <p:cNvPr id="31" name="TextBox 30"/>
          <p:cNvSpPr txBox="1"/>
          <p:nvPr/>
        </p:nvSpPr>
        <p:spPr>
          <a:xfrm>
            <a:off x="2488909" y="2892096"/>
            <a:ext cx="1867773" cy="369332"/>
          </a:xfrm>
          <a:prstGeom prst="rect">
            <a:avLst/>
          </a:prstGeom>
          <a:noFill/>
        </p:spPr>
        <p:txBody>
          <a:bodyPr wrap="square" rtlCol="0">
            <a:spAutoFit/>
          </a:bodyPr>
          <a:lstStyle/>
          <a:p>
            <a:r>
              <a:rPr lang="en-US" i="1" dirty="0"/>
              <a:t>ID not found</a:t>
            </a:r>
          </a:p>
        </p:txBody>
      </p:sp>
      <p:sp>
        <p:nvSpPr>
          <p:cNvPr id="32" name="Curved Left Arrow 31"/>
          <p:cNvSpPr/>
          <p:nvPr/>
        </p:nvSpPr>
        <p:spPr>
          <a:xfrm rot="9825161" flipH="1" flipV="1">
            <a:off x="4424599" y="1714811"/>
            <a:ext cx="896225" cy="123593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p:cNvSpPr txBox="1"/>
          <p:nvPr/>
        </p:nvSpPr>
        <p:spPr>
          <a:xfrm>
            <a:off x="3599559" y="2117453"/>
            <a:ext cx="1867773" cy="646331"/>
          </a:xfrm>
          <a:prstGeom prst="rect">
            <a:avLst/>
          </a:prstGeom>
          <a:noFill/>
        </p:spPr>
        <p:txBody>
          <a:bodyPr wrap="square" rtlCol="0">
            <a:spAutoFit/>
          </a:bodyPr>
          <a:lstStyle/>
          <a:p>
            <a:r>
              <a:rPr lang="en-US" i="1" dirty="0"/>
              <a:t>Copy/Refresh record </a:t>
            </a:r>
          </a:p>
        </p:txBody>
      </p:sp>
      <p:pic>
        <p:nvPicPr>
          <p:cNvPr id="18" name="Picture 17"/>
          <p:cNvPicPr>
            <a:picLocks noChangeAspect="1"/>
          </p:cNvPicPr>
          <p:nvPr/>
        </p:nvPicPr>
        <p:blipFill>
          <a:blip r:embed="rId4"/>
          <a:stretch>
            <a:fillRect/>
          </a:stretch>
        </p:blipFill>
        <p:spPr>
          <a:xfrm>
            <a:off x="3022447" y="4912590"/>
            <a:ext cx="854528" cy="818923"/>
          </a:xfrm>
          <a:prstGeom prst="rect">
            <a:avLst/>
          </a:prstGeom>
        </p:spPr>
      </p:pic>
      <p:sp>
        <p:nvSpPr>
          <p:cNvPr id="19" name="TextBox 18"/>
          <p:cNvSpPr txBox="1"/>
          <p:nvPr/>
        </p:nvSpPr>
        <p:spPr>
          <a:xfrm>
            <a:off x="1584344" y="5132590"/>
            <a:ext cx="1720721" cy="369332"/>
          </a:xfrm>
          <a:prstGeom prst="rect">
            <a:avLst/>
          </a:prstGeom>
          <a:noFill/>
        </p:spPr>
        <p:txBody>
          <a:bodyPr wrap="square" rtlCol="0">
            <a:spAutoFit/>
          </a:bodyPr>
          <a:lstStyle/>
          <a:p>
            <a:r>
              <a:rPr lang="en-US" i="1" dirty="0"/>
              <a:t>ID=12345678</a:t>
            </a:r>
          </a:p>
        </p:txBody>
      </p:sp>
      <p:cxnSp>
        <p:nvCxnSpPr>
          <p:cNvPr id="12" name="Straight Connector 11"/>
          <p:cNvCxnSpPr>
            <a:stCxn id="7" idx="2"/>
            <a:endCxn id="18" idx="3"/>
          </p:cNvCxnSpPr>
          <p:nvPr/>
        </p:nvCxnSpPr>
        <p:spPr>
          <a:xfrm flipH="1">
            <a:off x="3876976" y="2398569"/>
            <a:ext cx="2201571" cy="2923482"/>
          </a:xfrm>
          <a:prstGeom prst="line">
            <a:avLst/>
          </a:prstGeom>
          <a:ln w="38100">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585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NZ Management of the user file</a:t>
            </a:r>
          </a:p>
        </p:txBody>
      </p:sp>
      <p:sp>
        <p:nvSpPr>
          <p:cNvPr id="4" name="Slide Number Placeholder 3"/>
          <p:cNvSpPr>
            <a:spLocks noGrp="1"/>
          </p:cNvSpPr>
          <p:nvPr>
            <p:ph type="sldNum" sz="quarter" idx="11"/>
          </p:nvPr>
        </p:nvSpPr>
        <p:spPr/>
        <p:txBody>
          <a:bodyPr/>
          <a:lstStyle/>
          <a:p>
            <a:fld id="{1C146586-7EC2-481D-848F-8CE41EB2DE6C}" type="slidenum">
              <a:rPr lang="en-US" smtClean="0"/>
              <a:pPr/>
              <a:t>25</a:t>
            </a:fld>
            <a:endParaRPr lang="en-US" dirty="0"/>
          </a:p>
        </p:txBody>
      </p:sp>
      <p:sp>
        <p:nvSpPr>
          <p:cNvPr id="3" name="Text Placeholder 2">
            <a:extLst>
              <a:ext uri="{FF2B5EF4-FFF2-40B4-BE49-F238E27FC236}">
                <a16:creationId xmlns:a16="http://schemas.microsoft.com/office/drawing/2014/main" id="{E66BEAB2-3A9A-832E-131D-4DA2CF5003F6}"/>
              </a:ext>
            </a:extLst>
          </p:cNvPr>
          <p:cNvSpPr>
            <a:spLocks noGrp="1"/>
          </p:cNvSpPr>
          <p:nvPr>
            <p:ph type="body" sz="quarter" idx="13"/>
          </p:nvPr>
        </p:nvSpPr>
        <p:spPr/>
        <p:txBody>
          <a:bodyPr/>
          <a:lstStyle/>
          <a:p>
            <a:endParaRPr lang="en-US"/>
          </a:p>
        </p:txBody>
      </p:sp>
      <p:sp>
        <p:nvSpPr>
          <p:cNvPr id="10" name="Text Placeholder 9">
            <a:extLst>
              <a:ext uri="{FF2B5EF4-FFF2-40B4-BE49-F238E27FC236}">
                <a16:creationId xmlns:a16="http://schemas.microsoft.com/office/drawing/2014/main" id="{E58D247A-F8E5-73EC-8C18-F05CC1E165E9}"/>
              </a:ext>
            </a:extLst>
          </p:cNvPr>
          <p:cNvSpPr>
            <a:spLocks noGrp="1"/>
          </p:cNvSpPr>
          <p:nvPr>
            <p:ph type="body" sz="quarter" idx="14"/>
          </p:nvPr>
        </p:nvSpPr>
        <p:spPr/>
        <p:txBody>
          <a:bodyPr/>
          <a:lstStyle/>
          <a:p>
            <a:endParaRPr lang="en-US"/>
          </a:p>
        </p:txBody>
      </p:sp>
      <p:sp>
        <p:nvSpPr>
          <p:cNvPr id="5" name="TextBox 4"/>
          <p:cNvSpPr txBox="1"/>
          <p:nvPr/>
        </p:nvSpPr>
        <p:spPr>
          <a:xfrm>
            <a:off x="8278979" y="4938008"/>
            <a:ext cx="1623527" cy="369332"/>
          </a:xfrm>
          <a:prstGeom prst="rect">
            <a:avLst/>
          </a:prstGeom>
          <a:solidFill>
            <a:schemeClr val="accent2"/>
          </a:solidFill>
        </p:spPr>
        <p:txBody>
          <a:bodyPr wrap="square" rtlCol="0">
            <a:spAutoFit/>
          </a:bodyPr>
          <a:lstStyle/>
          <a:p>
            <a:r>
              <a:rPr lang="en-US" b="1" dirty="0">
                <a:solidFill>
                  <a:schemeClr val="bg1"/>
                </a:solidFill>
              </a:rPr>
              <a:t>Institution B</a:t>
            </a:r>
          </a:p>
        </p:txBody>
      </p:sp>
      <p:sp>
        <p:nvSpPr>
          <p:cNvPr id="6" name="TextBox 5"/>
          <p:cNvSpPr txBox="1"/>
          <p:nvPr/>
        </p:nvSpPr>
        <p:spPr>
          <a:xfrm>
            <a:off x="2714963" y="4938008"/>
            <a:ext cx="1623527" cy="369332"/>
          </a:xfrm>
          <a:prstGeom prst="rect">
            <a:avLst/>
          </a:prstGeom>
          <a:solidFill>
            <a:schemeClr val="accent2"/>
          </a:solidFill>
        </p:spPr>
        <p:txBody>
          <a:bodyPr wrap="square" rtlCol="0">
            <a:spAutoFit/>
          </a:bodyPr>
          <a:lstStyle/>
          <a:p>
            <a:r>
              <a:rPr lang="en-US" b="1" dirty="0">
                <a:solidFill>
                  <a:schemeClr val="bg1"/>
                </a:solidFill>
              </a:rPr>
              <a:t>Institution A</a:t>
            </a:r>
          </a:p>
        </p:txBody>
      </p:sp>
      <p:pic>
        <p:nvPicPr>
          <p:cNvPr id="7" name="Picture 6"/>
          <p:cNvPicPr>
            <a:picLocks noChangeAspect="1"/>
          </p:cNvPicPr>
          <p:nvPr/>
        </p:nvPicPr>
        <p:blipFill>
          <a:blip r:embed="rId2"/>
          <a:stretch>
            <a:fillRect/>
          </a:stretch>
        </p:blipFill>
        <p:spPr>
          <a:xfrm>
            <a:off x="5633090" y="3151272"/>
            <a:ext cx="854528" cy="818923"/>
          </a:xfrm>
          <a:prstGeom prst="rect">
            <a:avLst/>
          </a:prstGeom>
        </p:spPr>
      </p:pic>
      <p:sp>
        <p:nvSpPr>
          <p:cNvPr id="8" name="TextBox 7"/>
          <p:cNvSpPr txBox="1"/>
          <p:nvPr/>
        </p:nvSpPr>
        <p:spPr>
          <a:xfrm>
            <a:off x="5340732" y="3988855"/>
            <a:ext cx="1720721" cy="369332"/>
          </a:xfrm>
          <a:prstGeom prst="rect">
            <a:avLst/>
          </a:prstGeom>
          <a:noFill/>
        </p:spPr>
        <p:txBody>
          <a:bodyPr wrap="square" rtlCol="0">
            <a:spAutoFit/>
          </a:bodyPr>
          <a:lstStyle/>
          <a:p>
            <a:r>
              <a:rPr lang="en-US" i="1" dirty="0"/>
              <a:t>ID=12345678</a:t>
            </a:r>
          </a:p>
        </p:txBody>
      </p:sp>
      <p:sp>
        <p:nvSpPr>
          <p:cNvPr id="9" name="TextBox 8"/>
          <p:cNvSpPr txBox="1"/>
          <p:nvPr/>
        </p:nvSpPr>
        <p:spPr>
          <a:xfrm>
            <a:off x="5265188" y="2714831"/>
            <a:ext cx="1623527" cy="646331"/>
          </a:xfrm>
          <a:prstGeom prst="rect">
            <a:avLst/>
          </a:prstGeom>
          <a:solidFill>
            <a:schemeClr val="accent3">
              <a:lumMod val="75000"/>
            </a:schemeClr>
          </a:solidFill>
        </p:spPr>
        <p:txBody>
          <a:bodyPr wrap="square" rtlCol="0">
            <a:spAutoFit/>
          </a:bodyPr>
          <a:lstStyle/>
          <a:p>
            <a:r>
              <a:rPr lang="en-US" b="1" dirty="0">
                <a:solidFill>
                  <a:schemeClr val="bg1"/>
                </a:solidFill>
              </a:rPr>
              <a:t>Network Zone</a:t>
            </a:r>
          </a:p>
        </p:txBody>
      </p:sp>
      <p:sp>
        <p:nvSpPr>
          <p:cNvPr id="32" name="Curved Left Arrow 31"/>
          <p:cNvSpPr/>
          <p:nvPr/>
        </p:nvSpPr>
        <p:spPr>
          <a:xfrm rot="9825161" flipH="1" flipV="1">
            <a:off x="4406407" y="3286436"/>
            <a:ext cx="896225" cy="123593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p:cNvSpPr txBox="1"/>
          <p:nvPr/>
        </p:nvSpPr>
        <p:spPr>
          <a:xfrm>
            <a:off x="3581367" y="3689078"/>
            <a:ext cx="1867773" cy="646331"/>
          </a:xfrm>
          <a:prstGeom prst="rect">
            <a:avLst/>
          </a:prstGeom>
          <a:noFill/>
        </p:spPr>
        <p:txBody>
          <a:bodyPr wrap="square" rtlCol="0">
            <a:spAutoFit/>
          </a:bodyPr>
          <a:lstStyle/>
          <a:p>
            <a:r>
              <a:rPr lang="en-US" i="1" dirty="0"/>
              <a:t>Copy/Refresh record </a:t>
            </a:r>
          </a:p>
        </p:txBody>
      </p:sp>
      <p:pic>
        <p:nvPicPr>
          <p:cNvPr id="18" name="Picture 17"/>
          <p:cNvPicPr>
            <a:picLocks noChangeAspect="1"/>
          </p:cNvPicPr>
          <p:nvPr/>
        </p:nvPicPr>
        <p:blipFill>
          <a:blip r:embed="rId3"/>
          <a:stretch>
            <a:fillRect/>
          </a:stretch>
        </p:blipFill>
        <p:spPr>
          <a:xfrm>
            <a:off x="5563459" y="735061"/>
            <a:ext cx="925047" cy="1101246"/>
          </a:xfrm>
          <a:prstGeom prst="rect">
            <a:avLst/>
          </a:prstGeom>
        </p:spPr>
      </p:pic>
      <p:sp>
        <p:nvSpPr>
          <p:cNvPr id="19" name="Up Arrow 18"/>
          <p:cNvSpPr/>
          <p:nvPr/>
        </p:nvSpPr>
        <p:spPr>
          <a:xfrm rot="10800000">
            <a:off x="5534115" y="1869861"/>
            <a:ext cx="1052478" cy="804884"/>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487618" y="928647"/>
            <a:ext cx="1586204" cy="369332"/>
          </a:xfrm>
          <a:prstGeom prst="rect">
            <a:avLst/>
          </a:prstGeom>
          <a:noFill/>
        </p:spPr>
        <p:txBody>
          <a:bodyPr wrap="square" rtlCol="0">
            <a:spAutoFit/>
          </a:bodyPr>
          <a:lstStyle/>
          <a:p>
            <a:r>
              <a:rPr lang="en-US" dirty="0"/>
              <a:t>SIS Feed</a:t>
            </a:r>
          </a:p>
        </p:txBody>
      </p:sp>
    </p:spTree>
    <p:extLst>
      <p:ext uri="{BB962C8B-B14F-4D97-AF65-F5344CB8AC3E}">
        <p14:creationId xmlns:p14="http://schemas.microsoft.com/office/powerpoint/2010/main" val="3346262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NZ Management of the user file</a:t>
            </a:r>
          </a:p>
        </p:txBody>
      </p:sp>
      <p:sp>
        <p:nvSpPr>
          <p:cNvPr id="4" name="Slide Number Placeholder 3"/>
          <p:cNvSpPr>
            <a:spLocks noGrp="1"/>
          </p:cNvSpPr>
          <p:nvPr>
            <p:ph type="sldNum" sz="quarter" idx="11"/>
          </p:nvPr>
        </p:nvSpPr>
        <p:spPr/>
        <p:txBody>
          <a:bodyPr/>
          <a:lstStyle/>
          <a:p>
            <a:fld id="{1C146586-7EC2-481D-848F-8CE41EB2DE6C}" type="slidenum">
              <a:rPr lang="en-US" smtClean="0"/>
              <a:pPr/>
              <a:t>26</a:t>
            </a:fld>
            <a:endParaRPr lang="en-US" dirty="0"/>
          </a:p>
        </p:txBody>
      </p:sp>
      <p:sp>
        <p:nvSpPr>
          <p:cNvPr id="3" name="Text Placeholder 2">
            <a:extLst>
              <a:ext uri="{FF2B5EF4-FFF2-40B4-BE49-F238E27FC236}">
                <a16:creationId xmlns:a16="http://schemas.microsoft.com/office/drawing/2014/main" id="{3D572344-2EA4-BCB7-119B-3C278C543626}"/>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E1A2B5EB-B515-8D90-E15F-5011CD7B36CD}"/>
              </a:ext>
            </a:extLst>
          </p:cNvPr>
          <p:cNvSpPr>
            <a:spLocks noGrp="1"/>
          </p:cNvSpPr>
          <p:nvPr>
            <p:ph type="body" sz="quarter" idx="14"/>
          </p:nvPr>
        </p:nvSpPr>
        <p:spPr/>
        <p:txBody>
          <a:bodyPr/>
          <a:lstStyle/>
          <a:p>
            <a:endParaRPr lang="en-US"/>
          </a:p>
        </p:txBody>
      </p:sp>
      <p:pic>
        <p:nvPicPr>
          <p:cNvPr id="7" name="Picture 6"/>
          <p:cNvPicPr>
            <a:picLocks noChangeAspect="1"/>
          </p:cNvPicPr>
          <p:nvPr/>
        </p:nvPicPr>
        <p:blipFill>
          <a:blip r:embed="rId2"/>
          <a:stretch>
            <a:fillRect/>
          </a:stretch>
        </p:blipFill>
        <p:spPr>
          <a:xfrm>
            <a:off x="5651282" y="1579647"/>
            <a:ext cx="854528" cy="818923"/>
          </a:xfrm>
          <a:prstGeom prst="rect">
            <a:avLst/>
          </a:prstGeom>
        </p:spPr>
      </p:pic>
      <p:sp>
        <p:nvSpPr>
          <p:cNvPr id="8" name="TextBox 7"/>
          <p:cNvSpPr txBox="1"/>
          <p:nvPr/>
        </p:nvSpPr>
        <p:spPr>
          <a:xfrm>
            <a:off x="6505811" y="1775247"/>
            <a:ext cx="1720721" cy="369332"/>
          </a:xfrm>
          <a:prstGeom prst="rect">
            <a:avLst/>
          </a:prstGeom>
          <a:noFill/>
        </p:spPr>
        <p:txBody>
          <a:bodyPr wrap="square" rtlCol="0">
            <a:spAutoFit/>
          </a:bodyPr>
          <a:lstStyle/>
          <a:p>
            <a:r>
              <a:rPr lang="en-US" i="1" dirty="0"/>
              <a:t>ID=12345678</a:t>
            </a:r>
          </a:p>
        </p:txBody>
      </p:sp>
      <p:sp>
        <p:nvSpPr>
          <p:cNvPr id="9" name="TextBox 8"/>
          <p:cNvSpPr txBox="1"/>
          <p:nvPr/>
        </p:nvSpPr>
        <p:spPr>
          <a:xfrm>
            <a:off x="5283380" y="1143206"/>
            <a:ext cx="1623527" cy="646331"/>
          </a:xfrm>
          <a:prstGeom prst="rect">
            <a:avLst/>
          </a:prstGeom>
          <a:solidFill>
            <a:schemeClr val="accent3">
              <a:lumMod val="75000"/>
            </a:schemeClr>
          </a:solidFill>
        </p:spPr>
        <p:txBody>
          <a:bodyPr wrap="square" rtlCol="0">
            <a:spAutoFit/>
          </a:bodyPr>
          <a:lstStyle/>
          <a:p>
            <a:r>
              <a:rPr lang="en-US" b="1" dirty="0">
                <a:solidFill>
                  <a:schemeClr val="bg1"/>
                </a:solidFill>
              </a:rPr>
              <a:t>Network Zone</a:t>
            </a:r>
          </a:p>
        </p:txBody>
      </p:sp>
      <p:pic>
        <p:nvPicPr>
          <p:cNvPr id="10" name="Picture 9"/>
          <p:cNvPicPr>
            <a:picLocks noChangeAspect="1"/>
          </p:cNvPicPr>
          <p:nvPr/>
        </p:nvPicPr>
        <p:blipFill>
          <a:blip r:embed="rId3"/>
          <a:stretch>
            <a:fillRect/>
          </a:stretch>
        </p:blipFill>
        <p:spPr>
          <a:xfrm>
            <a:off x="3022447" y="4912590"/>
            <a:ext cx="854528" cy="818923"/>
          </a:xfrm>
          <a:prstGeom prst="rect">
            <a:avLst/>
          </a:prstGeom>
        </p:spPr>
      </p:pic>
      <p:sp>
        <p:nvSpPr>
          <p:cNvPr id="11" name="TextBox 10"/>
          <p:cNvSpPr txBox="1"/>
          <p:nvPr/>
        </p:nvSpPr>
        <p:spPr>
          <a:xfrm>
            <a:off x="1584344" y="5132590"/>
            <a:ext cx="1720721" cy="369332"/>
          </a:xfrm>
          <a:prstGeom prst="rect">
            <a:avLst/>
          </a:prstGeom>
          <a:noFill/>
        </p:spPr>
        <p:txBody>
          <a:bodyPr wrap="square" rtlCol="0">
            <a:spAutoFit/>
          </a:bodyPr>
          <a:lstStyle/>
          <a:p>
            <a:r>
              <a:rPr lang="en-US" i="1" dirty="0"/>
              <a:t>ID=12345678</a:t>
            </a:r>
          </a:p>
        </p:txBody>
      </p:sp>
      <p:cxnSp>
        <p:nvCxnSpPr>
          <p:cNvPr id="12" name="Straight Connector 11"/>
          <p:cNvCxnSpPr>
            <a:stCxn id="7" idx="2"/>
            <a:endCxn id="10" idx="0"/>
          </p:cNvCxnSpPr>
          <p:nvPr/>
        </p:nvCxnSpPr>
        <p:spPr>
          <a:xfrm flipH="1">
            <a:off x="3449712" y="2398569"/>
            <a:ext cx="2628835" cy="2514020"/>
          </a:xfrm>
          <a:prstGeom prst="line">
            <a:avLst/>
          </a:prstGeom>
          <a:ln w="38100">
            <a:prstDash val="dash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stretch>
            <a:fillRect/>
          </a:stretch>
        </p:blipFill>
        <p:spPr>
          <a:xfrm>
            <a:off x="2380018" y="1177020"/>
            <a:ext cx="925047" cy="1101246"/>
          </a:xfrm>
          <a:prstGeom prst="rect">
            <a:avLst/>
          </a:prstGeom>
        </p:spPr>
      </p:pic>
      <p:sp>
        <p:nvSpPr>
          <p:cNvPr id="14" name="TextBox 13"/>
          <p:cNvSpPr txBox="1"/>
          <p:nvPr/>
        </p:nvSpPr>
        <p:spPr>
          <a:xfrm>
            <a:off x="3724811" y="1682232"/>
            <a:ext cx="1586204" cy="369332"/>
          </a:xfrm>
          <a:prstGeom prst="rect">
            <a:avLst/>
          </a:prstGeom>
          <a:noFill/>
        </p:spPr>
        <p:txBody>
          <a:bodyPr wrap="square" rtlCol="0">
            <a:spAutoFit/>
          </a:bodyPr>
          <a:lstStyle/>
          <a:p>
            <a:r>
              <a:rPr lang="en-US" dirty="0"/>
              <a:t>SIS Feed</a:t>
            </a:r>
          </a:p>
        </p:txBody>
      </p:sp>
      <p:sp>
        <p:nvSpPr>
          <p:cNvPr id="15" name="Up Arrow 14"/>
          <p:cNvSpPr/>
          <p:nvPr/>
        </p:nvSpPr>
        <p:spPr>
          <a:xfrm rot="5400000">
            <a:off x="3813879" y="1056491"/>
            <a:ext cx="1052478" cy="1611941"/>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108130" y="5731512"/>
            <a:ext cx="1623527" cy="369332"/>
          </a:xfrm>
          <a:prstGeom prst="rect">
            <a:avLst/>
          </a:prstGeom>
          <a:solidFill>
            <a:schemeClr val="accent2"/>
          </a:solidFill>
        </p:spPr>
        <p:txBody>
          <a:bodyPr wrap="square" rtlCol="0">
            <a:spAutoFit/>
          </a:bodyPr>
          <a:lstStyle/>
          <a:p>
            <a:r>
              <a:rPr lang="en-US" b="1" dirty="0">
                <a:solidFill>
                  <a:schemeClr val="bg1"/>
                </a:solidFill>
              </a:rPr>
              <a:t>Institution C</a:t>
            </a:r>
          </a:p>
        </p:txBody>
      </p:sp>
      <p:sp>
        <p:nvSpPr>
          <p:cNvPr id="17" name="TextBox 16"/>
          <p:cNvSpPr txBox="1"/>
          <p:nvPr/>
        </p:nvSpPr>
        <p:spPr>
          <a:xfrm>
            <a:off x="2184050" y="5808859"/>
            <a:ext cx="1623527" cy="369332"/>
          </a:xfrm>
          <a:prstGeom prst="rect">
            <a:avLst/>
          </a:prstGeom>
          <a:solidFill>
            <a:schemeClr val="accent2"/>
          </a:solidFill>
        </p:spPr>
        <p:txBody>
          <a:bodyPr wrap="square" rtlCol="0">
            <a:spAutoFit/>
          </a:bodyPr>
          <a:lstStyle/>
          <a:p>
            <a:r>
              <a:rPr lang="en-US" b="1" dirty="0">
                <a:solidFill>
                  <a:schemeClr val="bg1"/>
                </a:solidFill>
              </a:rPr>
              <a:t>Institution A</a:t>
            </a:r>
          </a:p>
        </p:txBody>
      </p:sp>
      <p:sp>
        <p:nvSpPr>
          <p:cNvPr id="18" name="TextBox 17"/>
          <p:cNvSpPr txBox="1"/>
          <p:nvPr/>
        </p:nvSpPr>
        <p:spPr>
          <a:xfrm>
            <a:off x="5146090" y="5771642"/>
            <a:ext cx="1623527" cy="369332"/>
          </a:xfrm>
          <a:prstGeom prst="rect">
            <a:avLst/>
          </a:prstGeom>
          <a:solidFill>
            <a:schemeClr val="accent2"/>
          </a:solidFill>
        </p:spPr>
        <p:txBody>
          <a:bodyPr wrap="square" rtlCol="0">
            <a:spAutoFit/>
          </a:bodyPr>
          <a:lstStyle/>
          <a:p>
            <a:r>
              <a:rPr lang="en-US" b="1" dirty="0">
                <a:solidFill>
                  <a:schemeClr val="bg1"/>
                </a:solidFill>
              </a:rPr>
              <a:t>Institution B</a:t>
            </a:r>
          </a:p>
        </p:txBody>
      </p:sp>
      <p:pic>
        <p:nvPicPr>
          <p:cNvPr id="20" name="Picture 19"/>
          <p:cNvPicPr>
            <a:picLocks noChangeAspect="1"/>
          </p:cNvPicPr>
          <p:nvPr/>
        </p:nvPicPr>
        <p:blipFill>
          <a:blip r:embed="rId3"/>
          <a:stretch>
            <a:fillRect/>
          </a:stretch>
        </p:blipFill>
        <p:spPr>
          <a:xfrm>
            <a:off x="5651282" y="4836136"/>
            <a:ext cx="854528" cy="818923"/>
          </a:xfrm>
          <a:prstGeom prst="rect">
            <a:avLst/>
          </a:prstGeom>
        </p:spPr>
      </p:pic>
      <p:sp>
        <p:nvSpPr>
          <p:cNvPr id="21" name="TextBox 20"/>
          <p:cNvSpPr txBox="1"/>
          <p:nvPr/>
        </p:nvSpPr>
        <p:spPr>
          <a:xfrm>
            <a:off x="4213179" y="5056136"/>
            <a:ext cx="1720721" cy="369332"/>
          </a:xfrm>
          <a:prstGeom prst="rect">
            <a:avLst/>
          </a:prstGeom>
          <a:noFill/>
        </p:spPr>
        <p:txBody>
          <a:bodyPr wrap="square" rtlCol="0">
            <a:spAutoFit/>
          </a:bodyPr>
          <a:lstStyle/>
          <a:p>
            <a:r>
              <a:rPr lang="en-US" i="1" dirty="0"/>
              <a:t>ID=12345678</a:t>
            </a:r>
          </a:p>
        </p:txBody>
      </p:sp>
      <p:cxnSp>
        <p:nvCxnSpPr>
          <p:cNvPr id="22" name="Straight Connector 21"/>
          <p:cNvCxnSpPr>
            <a:stCxn id="7" idx="2"/>
          </p:cNvCxnSpPr>
          <p:nvPr/>
        </p:nvCxnSpPr>
        <p:spPr>
          <a:xfrm>
            <a:off x="6078546" y="2398569"/>
            <a:ext cx="0" cy="2320982"/>
          </a:xfrm>
          <a:prstGeom prst="line">
            <a:avLst/>
          </a:prstGeom>
          <a:ln w="38100">
            <a:prstDash val="dashDot"/>
          </a:ln>
        </p:spPr>
        <p:style>
          <a:lnRef idx="1">
            <a:schemeClr val="accent1"/>
          </a:lnRef>
          <a:fillRef idx="0">
            <a:schemeClr val="accent1"/>
          </a:fillRef>
          <a:effectRef idx="0">
            <a:schemeClr val="accent1"/>
          </a:effectRef>
          <a:fontRef idx="minor">
            <a:schemeClr val="tx1"/>
          </a:fontRef>
        </p:style>
      </p:cxnSp>
      <p:sp>
        <p:nvSpPr>
          <p:cNvPr id="26" name="Up Arrow 25"/>
          <p:cNvSpPr/>
          <p:nvPr/>
        </p:nvSpPr>
        <p:spPr>
          <a:xfrm rot="13555419">
            <a:off x="4172304" y="2544264"/>
            <a:ext cx="625788" cy="1611941"/>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18926210">
            <a:off x="4162276" y="3044813"/>
            <a:ext cx="839483" cy="369332"/>
          </a:xfrm>
          <a:prstGeom prst="rect">
            <a:avLst/>
          </a:prstGeom>
          <a:noFill/>
        </p:spPr>
        <p:txBody>
          <a:bodyPr wrap="square" rtlCol="0">
            <a:spAutoFit/>
          </a:bodyPr>
          <a:lstStyle/>
          <a:p>
            <a:r>
              <a:rPr lang="en-US" dirty="0"/>
              <a:t>Synch</a:t>
            </a:r>
          </a:p>
        </p:txBody>
      </p:sp>
      <p:sp>
        <p:nvSpPr>
          <p:cNvPr id="28" name="Up Arrow 27"/>
          <p:cNvSpPr/>
          <p:nvPr/>
        </p:nvSpPr>
        <p:spPr>
          <a:xfrm rot="10800000">
            <a:off x="6095872" y="2825248"/>
            <a:ext cx="625788" cy="1611941"/>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rot="16170791">
            <a:off x="5979308" y="3325797"/>
            <a:ext cx="839483" cy="369332"/>
          </a:xfrm>
          <a:prstGeom prst="rect">
            <a:avLst/>
          </a:prstGeom>
          <a:noFill/>
        </p:spPr>
        <p:txBody>
          <a:bodyPr wrap="square" rtlCol="0">
            <a:spAutoFit/>
          </a:bodyPr>
          <a:lstStyle/>
          <a:p>
            <a:r>
              <a:rPr lang="en-US" dirty="0"/>
              <a:t>Synch</a:t>
            </a:r>
          </a:p>
        </p:txBody>
      </p:sp>
      <p:sp>
        <p:nvSpPr>
          <p:cNvPr id="30" name="TextBox 29"/>
          <p:cNvSpPr txBox="1"/>
          <p:nvPr/>
        </p:nvSpPr>
        <p:spPr>
          <a:xfrm>
            <a:off x="7409895" y="2398569"/>
            <a:ext cx="3009530" cy="1477328"/>
          </a:xfrm>
          <a:prstGeom prst="rect">
            <a:avLst/>
          </a:prstGeom>
          <a:noFill/>
          <a:ln w="57150">
            <a:solidFill>
              <a:schemeClr val="tx1"/>
            </a:solidFill>
          </a:ln>
        </p:spPr>
        <p:txBody>
          <a:bodyPr wrap="square" rtlCol="0">
            <a:spAutoFit/>
          </a:bodyPr>
          <a:lstStyle/>
          <a:p>
            <a:r>
              <a:rPr lang="en-US" dirty="0"/>
              <a:t>Synch is using the same model as SIS synch – overriding external segments and leaving local segments</a:t>
            </a:r>
          </a:p>
        </p:txBody>
      </p:sp>
      <p:pic>
        <p:nvPicPr>
          <p:cNvPr id="31" name="Picture 30"/>
          <p:cNvPicPr>
            <a:picLocks noChangeAspect="1"/>
          </p:cNvPicPr>
          <p:nvPr/>
        </p:nvPicPr>
        <p:blipFill>
          <a:blip r:embed="rId5"/>
          <a:stretch>
            <a:fillRect/>
          </a:stretch>
        </p:blipFill>
        <p:spPr>
          <a:xfrm>
            <a:off x="7733457" y="4586541"/>
            <a:ext cx="546660" cy="709180"/>
          </a:xfrm>
          <a:prstGeom prst="rect">
            <a:avLst/>
          </a:prstGeom>
        </p:spPr>
      </p:pic>
      <p:cxnSp>
        <p:nvCxnSpPr>
          <p:cNvPr id="33" name="Straight Arrow Connector 32"/>
          <p:cNvCxnSpPr>
            <a:stCxn id="31" idx="1"/>
          </p:cNvCxnSpPr>
          <p:nvPr/>
        </p:nvCxnSpPr>
        <p:spPr>
          <a:xfrm flipH="1">
            <a:off x="6631661" y="4941131"/>
            <a:ext cx="1101797" cy="354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769616" y="4574525"/>
            <a:ext cx="963840" cy="523220"/>
          </a:xfrm>
          <a:prstGeom prst="rect">
            <a:avLst/>
          </a:prstGeom>
          <a:noFill/>
        </p:spPr>
        <p:txBody>
          <a:bodyPr wrap="square" rtlCol="0">
            <a:spAutoFit/>
          </a:bodyPr>
          <a:lstStyle/>
          <a:p>
            <a:r>
              <a:rPr lang="en-US" sz="1400" dirty="0"/>
              <a:t>Local updates</a:t>
            </a:r>
          </a:p>
        </p:txBody>
      </p:sp>
      <p:sp>
        <p:nvSpPr>
          <p:cNvPr id="35" name="TextBox 34"/>
          <p:cNvSpPr txBox="1"/>
          <p:nvPr/>
        </p:nvSpPr>
        <p:spPr>
          <a:xfrm>
            <a:off x="3688523" y="6203903"/>
            <a:ext cx="2318701" cy="646331"/>
          </a:xfrm>
          <a:prstGeom prst="rect">
            <a:avLst/>
          </a:prstGeom>
          <a:noFill/>
        </p:spPr>
        <p:txBody>
          <a:bodyPr wrap="square" rtlCol="0">
            <a:spAutoFit/>
          </a:bodyPr>
          <a:lstStyle/>
          <a:p>
            <a:r>
              <a:rPr lang="en-US" dirty="0"/>
              <a:t>Purge is a local process</a:t>
            </a:r>
          </a:p>
        </p:txBody>
      </p:sp>
      <p:cxnSp>
        <p:nvCxnSpPr>
          <p:cNvPr id="37" name="Elbow Connector 36"/>
          <p:cNvCxnSpPr>
            <a:stCxn id="35" idx="1"/>
            <a:endCxn id="17" idx="2"/>
          </p:cNvCxnSpPr>
          <p:nvPr/>
        </p:nvCxnSpPr>
        <p:spPr>
          <a:xfrm rot="10800000">
            <a:off x="2995815" y="6178193"/>
            <a:ext cx="692709" cy="348877"/>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35" idx="3"/>
          </p:cNvCxnSpPr>
          <p:nvPr/>
        </p:nvCxnSpPr>
        <p:spPr>
          <a:xfrm flipV="1">
            <a:off x="6007224" y="6140974"/>
            <a:ext cx="203599" cy="386094"/>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5"/>
          <a:stretch>
            <a:fillRect/>
          </a:stretch>
        </p:blipFill>
        <p:spPr>
          <a:xfrm>
            <a:off x="1584342" y="3577169"/>
            <a:ext cx="546660" cy="709180"/>
          </a:xfrm>
          <a:prstGeom prst="rect">
            <a:avLst/>
          </a:prstGeom>
        </p:spPr>
      </p:pic>
      <p:cxnSp>
        <p:nvCxnSpPr>
          <p:cNvPr id="44" name="Straight Arrow Connector 43"/>
          <p:cNvCxnSpPr>
            <a:stCxn id="43" idx="2"/>
          </p:cNvCxnSpPr>
          <p:nvPr/>
        </p:nvCxnSpPr>
        <p:spPr>
          <a:xfrm>
            <a:off x="1857672" y="4286350"/>
            <a:ext cx="795366" cy="1485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106953" y="3959964"/>
            <a:ext cx="1284061" cy="307777"/>
          </a:xfrm>
          <a:prstGeom prst="rect">
            <a:avLst/>
          </a:prstGeom>
          <a:noFill/>
        </p:spPr>
        <p:txBody>
          <a:bodyPr wrap="square" rtlCol="0">
            <a:spAutoFit/>
          </a:bodyPr>
          <a:lstStyle/>
          <a:p>
            <a:r>
              <a:rPr lang="en-US" sz="1400" dirty="0"/>
              <a:t>Local users</a:t>
            </a:r>
          </a:p>
        </p:txBody>
      </p:sp>
      <p:pic>
        <p:nvPicPr>
          <p:cNvPr id="49" name="Picture 48"/>
          <p:cNvPicPr>
            <a:picLocks noChangeAspect="1"/>
          </p:cNvPicPr>
          <p:nvPr/>
        </p:nvPicPr>
        <p:blipFill>
          <a:blip r:embed="rId2"/>
          <a:stretch>
            <a:fillRect/>
          </a:stretch>
        </p:blipFill>
        <p:spPr>
          <a:xfrm>
            <a:off x="2223587" y="4469370"/>
            <a:ext cx="492273" cy="471761"/>
          </a:xfrm>
          <a:prstGeom prst="rect">
            <a:avLst/>
          </a:prstGeom>
        </p:spPr>
      </p:pic>
    </p:spTree>
    <p:extLst>
      <p:ext uri="{BB962C8B-B14F-4D97-AF65-F5344CB8AC3E}">
        <p14:creationId xmlns:p14="http://schemas.microsoft.com/office/powerpoint/2010/main" val="304065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2000"/>
                                        <p:tgtEl>
                                          <p:spTgt spid="3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heel(1)">
                                      <p:cBhvr>
                                        <p:cTn id="16" dur="20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circle(in)">
                                      <p:cBhvr>
                                        <p:cTn id="21" dur="2000"/>
                                        <p:tgtEl>
                                          <p:spTgt spid="35"/>
                                        </p:tgtEl>
                                      </p:cBhvr>
                                    </p:animEffect>
                                  </p:childTnLst>
                                </p:cTn>
                              </p:par>
                              <p:par>
                                <p:cTn id="22" presetID="6" presetClass="entr" presetSubtype="16"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circle(in)">
                                      <p:cBhvr>
                                        <p:cTn id="24" dur="2000"/>
                                        <p:tgtEl>
                                          <p:spTgt spid="38"/>
                                        </p:tgtEl>
                                      </p:cBhvr>
                                    </p:animEffect>
                                  </p:childTnLst>
                                </p:cTn>
                              </p:par>
                              <p:par>
                                <p:cTn id="25" presetID="6"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circle(in)">
                                      <p:cBhvr>
                                        <p:cTn id="27" dur="20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circle(in)">
                                      <p:cBhvr>
                                        <p:cTn id="32" dur="2000"/>
                                        <p:tgtEl>
                                          <p:spTgt spid="44"/>
                                        </p:tgtEl>
                                      </p:cBhvr>
                                    </p:animEffect>
                                  </p:childTnLst>
                                </p:cTn>
                              </p:par>
                              <p:par>
                                <p:cTn id="33" presetID="6" presetClass="entr" presetSubtype="16"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circle(in)">
                                      <p:cBhvr>
                                        <p:cTn id="35" dur="2000"/>
                                        <p:tgtEl>
                                          <p:spTgt spid="43"/>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circle(in)">
                                      <p:cBhvr>
                                        <p:cTn id="38"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5"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D8815D7-3E30-AA37-DF88-1CFD6785634A}"/>
              </a:ext>
            </a:extLst>
          </p:cNvPr>
          <p:cNvSpPr>
            <a:spLocks noGrp="1"/>
          </p:cNvSpPr>
          <p:nvPr>
            <p:ph type="title"/>
          </p:nvPr>
        </p:nvSpPr>
        <p:spPr>
          <a:xfrm>
            <a:off x="550864" y="368828"/>
            <a:ext cx="8281986" cy="251885"/>
          </a:xfrm>
        </p:spPr>
        <p:txBody>
          <a:bodyPr/>
          <a:lstStyle/>
          <a:p>
            <a:r>
              <a:rPr lang="en-US" dirty="0"/>
              <a:t>NZ Management of the user file</a:t>
            </a:r>
          </a:p>
        </p:txBody>
      </p:sp>
      <p:sp>
        <p:nvSpPr>
          <p:cNvPr id="18" name="Footer Placeholder 2">
            <a:extLst>
              <a:ext uri="{FF2B5EF4-FFF2-40B4-BE49-F238E27FC236}">
                <a16:creationId xmlns:a16="http://schemas.microsoft.com/office/drawing/2014/main" id="{AD0A3116-8866-476B-B44B-EDC604C1F070}"/>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DEF5CA73-BCF8-EE8B-40D1-14DD6D2BA26E}"/>
              </a:ext>
            </a:extLst>
          </p:cNvPr>
          <p:cNvSpPr>
            <a:spLocks noGrp="1"/>
          </p:cNvSpPr>
          <p:nvPr>
            <p:ph type="sldNum" sz="quarter" idx="11"/>
          </p:nvPr>
        </p:nvSpPr>
        <p:spPr>
          <a:xfrm>
            <a:off x="11506200" y="6348353"/>
            <a:ext cx="216000" cy="215900"/>
          </a:xfrm>
        </p:spPr>
        <p:txBody>
          <a:bodyPr anchor="ctr">
            <a:normAutofit/>
          </a:bodyPr>
          <a:lstStyle/>
          <a:p>
            <a:pPr>
              <a:spcAft>
                <a:spcPts val="600"/>
              </a:spcAft>
            </a:pPr>
            <a:fld id="{F59CD943-D024-467A-B36E-F11E1285ED75}" type="slidenum">
              <a:rPr lang="en-GB" smtClean="0"/>
              <a:pPr>
                <a:spcAft>
                  <a:spcPts val="600"/>
                </a:spcAft>
              </a:pPr>
              <a:t>27</a:t>
            </a:fld>
            <a:endParaRPr lang="en-GB"/>
          </a:p>
        </p:txBody>
      </p:sp>
      <p:sp>
        <p:nvSpPr>
          <p:cNvPr id="20" name="Text Placeholder 4">
            <a:extLst>
              <a:ext uri="{FF2B5EF4-FFF2-40B4-BE49-F238E27FC236}">
                <a16:creationId xmlns:a16="http://schemas.microsoft.com/office/drawing/2014/main" id="{EBFA052B-36E6-1DCF-9EE3-7A972F5F5AF9}"/>
              </a:ext>
            </a:extLst>
          </p:cNvPr>
          <p:cNvSpPr>
            <a:spLocks noGrp="1"/>
          </p:cNvSpPr>
          <p:nvPr>
            <p:ph type="body" sz="quarter" idx="13"/>
          </p:nvPr>
        </p:nvSpPr>
        <p:spPr>
          <a:xfrm>
            <a:off x="550864" y="753852"/>
            <a:ext cx="8281986" cy="336973"/>
          </a:xfrm>
        </p:spPr>
        <p:txBody>
          <a:bodyPr/>
          <a:lstStyle/>
          <a:p>
            <a:endParaRPr lang="en-US"/>
          </a:p>
        </p:txBody>
      </p:sp>
      <p:sp>
        <p:nvSpPr>
          <p:cNvPr id="6" name="Text Placeholder 5">
            <a:extLst>
              <a:ext uri="{FF2B5EF4-FFF2-40B4-BE49-F238E27FC236}">
                <a16:creationId xmlns:a16="http://schemas.microsoft.com/office/drawing/2014/main" id="{7E40C054-5D06-5ED9-A58F-FE883CD0DD59}"/>
              </a:ext>
            </a:extLst>
          </p:cNvPr>
          <p:cNvSpPr>
            <a:spLocks noGrp="1"/>
          </p:cNvSpPr>
          <p:nvPr>
            <p:ph type="body" sz="quarter" idx="14"/>
          </p:nvPr>
        </p:nvSpPr>
        <p:spPr>
          <a:xfrm>
            <a:off x="550864" y="1364024"/>
            <a:ext cx="8281986" cy="4321175"/>
          </a:xfrm>
        </p:spPr>
        <p:txBody>
          <a:bodyPr>
            <a:normAutofit lnSpcReduction="10000"/>
          </a:bodyPr>
          <a:lstStyle/>
          <a:p>
            <a:r>
              <a:rPr lang="en-US" sz="2000" b="0" i="0" dirty="0">
                <a:effectLst/>
                <a:highlight>
                  <a:srgbClr val="FFFFFF"/>
                </a:highlight>
              </a:rPr>
              <a:t>You can update the Network Zone users through the following processes:</a:t>
            </a:r>
          </a:p>
          <a:p>
            <a:pPr lvl="2">
              <a:buFont typeface="Arial" panose="020B0604020202020204" pitchFamily="34" charset="0"/>
              <a:buChar char="•"/>
            </a:pPr>
            <a:r>
              <a:rPr lang="en-US" sz="2000" b="0" i="0" dirty="0">
                <a:effectLst/>
                <a:highlight>
                  <a:srgbClr val="FFFFFF"/>
                </a:highlight>
              </a:rPr>
              <a:t>Using the Update/Notify Users job.</a:t>
            </a:r>
          </a:p>
          <a:p>
            <a:pPr lvl="2">
              <a:buFont typeface="Arial" panose="020B0604020202020204" pitchFamily="34" charset="0"/>
              <a:buChar char="•"/>
            </a:pPr>
            <a:r>
              <a:rPr lang="en-US" sz="2000" b="0" i="0" dirty="0">
                <a:effectLst/>
                <a:highlight>
                  <a:srgbClr val="FFFFFF"/>
                </a:highlight>
              </a:rPr>
              <a:t>Using an API.</a:t>
            </a:r>
          </a:p>
          <a:p>
            <a:pPr lvl="2">
              <a:buFont typeface="Arial" panose="020B0604020202020204" pitchFamily="34" charset="0"/>
              <a:buChar char="•"/>
            </a:pPr>
            <a:r>
              <a:rPr lang="en-US" sz="2000" b="0" i="0" dirty="0">
                <a:effectLst/>
                <a:highlight>
                  <a:srgbClr val="FFFFFF"/>
                </a:highlight>
              </a:rPr>
              <a:t>SIS can be run once in the Network Zone institution.</a:t>
            </a:r>
          </a:p>
          <a:p>
            <a:pPr lvl="2">
              <a:buFont typeface="Arial" panose="020B0604020202020204" pitchFamily="34" charset="0"/>
              <a:buChar char="•"/>
            </a:pPr>
            <a:r>
              <a:rPr lang="en-US" sz="2000" b="0" i="0" dirty="0">
                <a:effectLst/>
                <a:highlight>
                  <a:srgbClr val="FFFFFF"/>
                </a:highlight>
              </a:rPr>
              <a:t>Manually updating the user in the User Edit form</a:t>
            </a:r>
          </a:p>
          <a:p>
            <a:r>
              <a:rPr lang="en-US" sz="2000" b="0" i="0" dirty="0">
                <a:effectLst/>
                <a:highlight>
                  <a:srgbClr val="FFFFFF"/>
                </a:highlight>
              </a:rPr>
              <a:t>In all of these cases, the user record is updated in all Institution Zone members where the user record exists, i.e. has been previously pulled from the Network Zone.</a:t>
            </a:r>
          </a:p>
          <a:p>
            <a:r>
              <a:rPr lang="en-US" sz="2000" b="0" i="0" dirty="0">
                <a:effectLst/>
                <a:highlight>
                  <a:srgbClr val="FFFFFF"/>
                </a:highlight>
              </a:rPr>
              <a:t>The above mentioned processes update existing records at each member institution but do not create a new record for a user that does not exist in a member institution.</a:t>
            </a:r>
          </a:p>
          <a:p>
            <a:endParaRPr lang="en-US" sz="2000" dirty="0"/>
          </a:p>
        </p:txBody>
      </p:sp>
    </p:spTree>
    <p:extLst>
      <p:ext uri="{BB962C8B-B14F-4D97-AF65-F5344CB8AC3E}">
        <p14:creationId xmlns:p14="http://schemas.microsoft.com/office/powerpoint/2010/main" val="2849591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D8815D7-3E30-AA37-DF88-1CFD6785634A}"/>
              </a:ext>
            </a:extLst>
          </p:cNvPr>
          <p:cNvSpPr>
            <a:spLocks noGrp="1"/>
          </p:cNvSpPr>
          <p:nvPr>
            <p:ph type="title"/>
          </p:nvPr>
        </p:nvSpPr>
        <p:spPr>
          <a:xfrm>
            <a:off x="550864" y="368828"/>
            <a:ext cx="8281986" cy="251885"/>
          </a:xfrm>
        </p:spPr>
        <p:txBody>
          <a:bodyPr/>
          <a:lstStyle/>
          <a:p>
            <a:r>
              <a:rPr lang="en-US" dirty="0"/>
              <a:t>NZ Management of the user file</a:t>
            </a:r>
          </a:p>
        </p:txBody>
      </p:sp>
      <p:sp>
        <p:nvSpPr>
          <p:cNvPr id="18" name="Footer Placeholder 2">
            <a:extLst>
              <a:ext uri="{FF2B5EF4-FFF2-40B4-BE49-F238E27FC236}">
                <a16:creationId xmlns:a16="http://schemas.microsoft.com/office/drawing/2014/main" id="{AD0A3116-8866-476B-B44B-EDC604C1F070}"/>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DEF5CA73-BCF8-EE8B-40D1-14DD6D2BA26E}"/>
              </a:ext>
            </a:extLst>
          </p:cNvPr>
          <p:cNvSpPr>
            <a:spLocks noGrp="1"/>
          </p:cNvSpPr>
          <p:nvPr>
            <p:ph type="sldNum" sz="quarter" idx="11"/>
          </p:nvPr>
        </p:nvSpPr>
        <p:spPr>
          <a:xfrm>
            <a:off x="11506200" y="6348353"/>
            <a:ext cx="216000" cy="215900"/>
          </a:xfrm>
        </p:spPr>
        <p:txBody>
          <a:bodyPr anchor="ctr">
            <a:normAutofit/>
          </a:bodyPr>
          <a:lstStyle/>
          <a:p>
            <a:pPr>
              <a:spcAft>
                <a:spcPts val="600"/>
              </a:spcAft>
            </a:pPr>
            <a:fld id="{F59CD943-D024-467A-B36E-F11E1285ED75}" type="slidenum">
              <a:rPr lang="en-GB" smtClean="0"/>
              <a:pPr>
                <a:spcAft>
                  <a:spcPts val="600"/>
                </a:spcAft>
              </a:pPr>
              <a:t>28</a:t>
            </a:fld>
            <a:endParaRPr lang="en-GB"/>
          </a:p>
        </p:txBody>
      </p:sp>
      <p:sp>
        <p:nvSpPr>
          <p:cNvPr id="20" name="Text Placeholder 4">
            <a:extLst>
              <a:ext uri="{FF2B5EF4-FFF2-40B4-BE49-F238E27FC236}">
                <a16:creationId xmlns:a16="http://schemas.microsoft.com/office/drawing/2014/main" id="{EBFA052B-36E6-1DCF-9EE3-7A972F5F5AF9}"/>
              </a:ext>
            </a:extLst>
          </p:cNvPr>
          <p:cNvSpPr>
            <a:spLocks noGrp="1"/>
          </p:cNvSpPr>
          <p:nvPr>
            <p:ph type="body" sz="quarter" idx="13"/>
          </p:nvPr>
        </p:nvSpPr>
        <p:spPr>
          <a:xfrm>
            <a:off x="550864" y="753852"/>
            <a:ext cx="8281986" cy="336973"/>
          </a:xfrm>
        </p:spPr>
        <p:txBody>
          <a:bodyPr/>
          <a:lstStyle/>
          <a:p>
            <a:endParaRPr lang="en-US"/>
          </a:p>
        </p:txBody>
      </p:sp>
      <p:sp>
        <p:nvSpPr>
          <p:cNvPr id="6" name="Text Placeholder 5">
            <a:extLst>
              <a:ext uri="{FF2B5EF4-FFF2-40B4-BE49-F238E27FC236}">
                <a16:creationId xmlns:a16="http://schemas.microsoft.com/office/drawing/2014/main" id="{7E40C054-5D06-5ED9-A58F-FE883CD0DD59}"/>
              </a:ext>
            </a:extLst>
          </p:cNvPr>
          <p:cNvSpPr>
            <a:spLocks noGrp="1"/>
          </p:cNvSpPr>
          <p:nvPr>
            <p:ph type="body" sz="quarter" idx="14"/>
          </p:nvPr>
        </p:nvSpPr>
        <p:spPr>
          <a:xfrm>
            <a:off x="550864" y="1312709"/>
            <a:ext cx="8281986" cy="4321175"/>
          </a:xfrm>
        </p:spPr>
        <p:txBody>
          <a:bodyPr>
            <a:normAutofit/>
          </a:bodyPr>
          <a:lstStyle/>
          <a:p>
            <a:r>
              <a:rPr lang="en-US" sz="2000" dirty="0"/>
              <a:t>Sometimes users are loaded into Institution Zone separately from the Network Zone (for example, during the migration process). </a:t>
            </a:r>
          </a:p>
          <a:p>
            <a:r>
              <a:rPr lang="en-US" sz="2000" dirty="0"/>
              <a:t>It is possible to run the Link Institution Zone Users to Centralized Network Zone Users job, which will attempt to match Institution Zone users with Network Zone users, and if matched – link the users so that the Institution Zone users will get updates by any future changes performed to the Network Zone user. </a:t>
            </a:r>
          </a:p>
          <a:p>
            <a:r>
              <a:rPr lang="en-US" sz="2000" dirty="0"/>
              <a:t>It is recommended to have this job scheduled at the Network Zone to make sure Network Zone and Institution Zone records remain linked.</a:t>
            </a:r>
          </a:p>
        </p:txBody>
      </p:sp>
    </p:spTree>
    <p:extLst>
      <p:ext uri="{BB962C8B-B14F-4D97-AF65-F5344CB8AC3E}">
        <p14:creationId xmlns:p14="http://schemas.microsoft.com/office/powerpoint/2010/main" val="2219476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5F523-3805-4EC1-8F1C-85F6B966E25F}"/>
              </a:ext>
            </a:extLst>
          </p:cNvPr>
          <p:cNvSpPr>
            <a:spLocks noGrp="1"/>
          </p:cNvSpPr>
          <p:nvPr>
            <p:ph type="title"/>
          </p:nvPr>
        </p:nvSpPr>
        <p:spPr/>
        <p:txBody>
          <a:bodyPr/>
          <a:lstStyle/>
          <a:p>
            <a:r>
              <a:rPr lang="en-US" dirty="0"/>
              <a:t>NZ Management of the user file</a:t>
            </a:r>
          </a:p>
        </p:txBody>
      </p:sp>
      <p:sp>
        <p:nvSpPr>
          <p:cNvPr id="4" name="Slide Number Placeholder 3">
            <a:extLst>
              <a:ext uri="{FF2B5EF4-FFF2-40B4-BE49-F238E27FC236}">
                <a16:creationId xmlns:a16="http://schemas.microsoft.com/office/drawing/2014/main" id="{D12233CA-2DAA-4D40-AE3D-BA0218853A2F}"/>
              </a:ext>
            </a:extLst>
          </p:cNvPr>
          <p:cNvSpPr>
            <a:spLocks noGrp="1"/>
          </p:cNvSpPr>
          <p:nvPr>
            <p:ph type="sldNum" sz="quarter" idx="11"/>
          </p:nvPr>
        </p:nvSpPr>
        <p:spPr/>
        <p:txBody>
          <a:bodyPr/>
          <a:lstStyle/>
          <a:p>
            <a:fld id="{1C146586-7EC2-481D-848F-8CE41EB2DE6C}" type="slidenum">
              <a:rPr lang="en-US" smtClean="0"/>
              <a:pPr/>
              <a:t>29</a:t>
            </a:fld>
            <a:endParaRPr lang="en-US" dirty="0"/>
          </a:p>
        </p:txBody>
      </p:sp>
      <p:sp>
        <p:nvSpPr>
          <p:cNvPr id="3" name="Text Placeholder 2">
            <a:extLst>
              <a:ext uri="{FF2B5EF4-FFF2-40B4-BE49-F238E27FC236}">
                <a16:creationId xmlns:a16="http://schemas.microsoft.com/office/drawing/2014/main" id="{1E1BCD11-BE91-1BBC-9AEC-69E0BC6F7AD8}"/>
              </a:ext>
            </a:extLst>
          </p:cNvPr>
          <p:cNvSpPr>
            <a:spLocks noGrp="1"/>
          </p:cNvSpPr>
          <p:nvPr>
            <p:ph type="body" sz="quarter" idx="13"/>
          </p:nvPr>
        </p:nvSpPr>
        <p:spPr/>
        <p:txBody>
          <a:bodyPr/>
          <a:lstStyle/>
          <a:p>
            <a:endParaRPr lang="en-US"/>
          </a:p>
        </p:txBody>
      </p:sp>
      <p:sp>
        <p:nvSpPr>
          <p:cNvPr id="17" name="Text Placeholder 16">
            <a:extLst>
              <a:ext uri="{FF2B5EF4-FFF2-40B4-BE49-F238E27FC236}">
                <a16:creationId xmlns:a16="http://schemas.microsoft.com/office/drawing/2014/main" id="{6E061CA4-2358-27B5-C814-A4751E2371C2}"/>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C7854F6F-CABC-4983-9F19-5DE5CE1F6232}"/>
              </a:ext>
            </a:extLst>
          </p:cNvPr>
          <p:cNvPicPr>
            <a:picLocks noChangeAspect="1"/>
          </p:cNvPicPr>
          <p:nvPr/>
        </p:nvPicPr>
        <p:blipFill>
          <a:blip r:embed="rId2"/>
          <a:stretch>
            <a:fillRect/>
          </a:stretch>
        </p:blipFill>
        <p:spPr>
          <a:xfrm>
            <a:off x="5651282" y="1579647"/>
            <a:ext cx="854528" cy="818923"/>
          </a:xfrm>
          <a:prstGeom prst="rect">
            <a:avLst/>
          </a:prstGeom>
        </p:spPr>
      </p:pic>
      <p:pic>
        <p:nvPicPr>
          <p:cNvPr id="6" name="Picture 5">
            <a:extLst>
              <a:ext uri="{FF2B5EF4-FFF2-40B4-BE49-F238E27FC236}">
                <a16:creationId xmlns:a16="http://schemas.microsoft.com/office/drawing/2014/main" id="{9C1050F7-A605-4922-9CCD-A01CE1252739}"/>
              </a:ext>
            </a:extLst>
          </p:cNvPr>
          <p:cNvPicPr>
            <a:picLocks noChangeAspect="1"/>
          </p:cNvPicPr>
          <p:nvPr/>
        </p:nvPicPr>
        <p:blipFill>
          <a:blip r:embed="rId3"/>
          <a:stretch>
            <a:fillRect/>
          </a:stretch>
        </p:blipFill>
        <p:spPr>
          <a:xfrm>
            <a:off x="3022447" y="4912590"/>
            <a:ext cx="854528" cy="818923"/>
          </a:xfrm>
          <a:prstGeom prst="rect">
            <a:avLst/>
          </a:prstGeom>
        </p:spPr>
      </p:pic>
      <p:sp>
        <p:nvSpPr>
          <p:cNvPr id="7" name="TextBox 6">
            <a:extLst>
              <a:ext uri="{FF2B5EF4-FFF2-40B4-BE49-F238E27FC236}">
                <a16:creationId xmlns:a16="http://schemas.microsoft.com/office/drawing/2014/main" id="{397B3BED-1283-4C27-AEF8-8CDA6A151EE5}"/>
              </a:ext>
            </a:extLst>
          </p:cNvPr>
          <p:cNvSpPr txBox="1"/>
          <p:nvPr/>
        </p:nvSpPr>
        <p:spPr>
          <a:xfrm>
            <a:off x="2184050" y="5808859"/>
            <a:ext cx="1623527" cy="369332"/>
          </a:xfrm>
          <a:prstGeom prst="rect">
            <a:avLst/>
          </a:prstGeom>
          <a:solidFill>
            <a:schemeClr val="accent2"/>
          </a:solidFill>
        </p:spPr>
        <p:txBody>
          <a:bodyPr wrap="square" rtlCol="0">
            <a:spAutoFit/>
          </a:bodyPr>
          <a:lstStyle/>
          <a:p>
            <a:r>
              <a:rPr lang="en-US" b="1" dirty="0">
                <a:solidFill>
                  <a:schemeClr val="bg1"/>
                </a:solidFill>
              </a:rPr>
              <a:t>Institution A</a:t>
            </a:r>
          </a:p>
        </p:txBody>
      </p:sp>
      <p:sp>
        <p:nvSpPr>
          <p:cNvPr id="8" name="TextBox 7">
            <a:extLst>
              <a:ext uri="{FF2B5EF4-FFF2-40B4-BE49-F238E27FC236}">
                <a16:creationId xmlns:a16="http://schemas.microsoft.com/office/drawing/2014/main" id="{0A68CAF5-DAD9-4700-A13F-EA7A736C87E6}"/>
              </a:ext>
            </a:extLst>
          </p:cNvPr>
          <p:cNvSpPr txBox="1"/>
          <p:nvPr/>
        </p:nvSpPr>
        <p:spPr>
          <a:xfrm>
            <a:off x="5146090" y="5771642"/>
            <a:ext cx="1623527" cy="369332"/>
          </a:xfrm>
          <a:prstGeom prst="rect">
            <a:avLst/>
          </a:prstGeom>
          <a:solidFill>
            <a:schemeClr val="accent2"/>
          </a:solidFill>
        </p:spPr>
        <p:txBody>
          <a:bodyPr wrap="square" rtlCol="0">
            <a:spAutoFit/>
          </a:bodyPr>
          <a:lstStyle/>
          <a:p>
            <a:r>
              <a:rPr lang="en-US" b="1" dirty="0">
                <a:solidFill>
                  <a:schemeClr val="bg1"/>
                </a:solidFill>
              </a:rPr>
              <a:t>Institution B</a:t>
            </a:r>
          </a:p>
        </p:txBody>
      </p:sp>
      <p:pic>
        <p:nvPicPr>
          <p:cNvPr id="9" name="Picture 8">
            <a:extLst>
              <a:ext uri="{FF2B5EF4-FFF2-40B4-BE49-F238E27FC236}">
                <a16:creationId xmlns:a16="http://schemas.microsoft.com/office/drawing/2014/main" id="{EE432BEF-7B23-40AA-AC1C-CB7BA9AB1605}"/>
              </a:ext>
            </a:extLst>
          </p:cNvPr>
          <p:cNvPicPr>
            <a:picLocks noChangeAspect="1"/>
          </p:cNvPicPr>
          <p:nvPr/>
        </p:nvPicPr>
        <p:blipFill>
          <a:blip r:embed="rId3"/>
          <a:stretch>
            <a:fillRect/>
          </a:stretch>
        </p:blipFill>
        <p:spPr>
          <a:xfrm>
            <a:off x="5651282" y="4836136"/>
            <a:ext cx="854528" cy="818923"/>
          </a:xfrm>
          <a:prstGeom prst="rect">
            <a:avLst/>
          </a:prstGeom>
        </p:spPr>
      </p:pic>
      <p:sp>
        <p:nvSpPr>
          <p:cNvPr id="10" name="TextBox 9">
            <a:extLst>
              <a:ext uri="{FF2B5EF4-FFF2-40B4-BE49-F238E27FC236}">
                <a16:creationId xmlns:a16="http://schemas.microsoft.com/office/drawing/2014/main" id="{82790480-3BF2-4A1B-936E-F341927BC91B}"/>
              </a:ext>
            </a:extLst>
          </p:cNvPr>
          <p:cNvSpPr txBox="1"/>
          <p:nvPr/>
        </p:nvSpPr>
        <p:spPr>
          <a:xfrm>
            <a:off x="4213179" y="5056136"/>
            <a:ext cx="1720721" cy="369332"/>
          </a:xfrm>
          <a:prstGeom prst="rect">
            <a:avLst/>
          </a:prstGeom>
          <a:noFill/>
        </p:spPr>
        <p:txBody>
          <a:bodyPr wrap="square" rtlCol="0">
            <a:spAutoFit/>
          </a:bodyPr>
          <a:lstStyle/>
          <a:p>
            <a:r>
              <a:rPr lang="en-US" i="1" dirty="0"/>
              <a:t>ID=12345678</a:t>
            </a:r>
          </a:p>
        </p:txBody>
      </p:sp>
      <p:cxnSp>
        <p:nvCxnSpPr>
          <p:cNvPr id="11" name="Straight Connector 10">
            <a:extLst>
              <a:ext uri="{FF2B5EF4-FFF2-40B4-BE49-F238E27FC236}">
                <a16:creationId xmlns:a16="http://schemas.microsoft.com/office/drawing/2014/main" id="{1E661835-14F5-413E-AE36-1C20D2E74DC7}"/>
              </a:ext>
            </a:extLst>
          </p:cNvPr>
          <p:cNvCxnSpPr>
            <a:stCxn id="5" idx="2"/>
          </p:cNvCxnSpPr>
          <p:nvPr/>
        </p:nvCxnSpPr>
        <p:spPr>
          <a:xfrm>
            <a:off x="6078546" y="2398569"/>
            <a:ext cx="0" cy="2320982"/>
          </a:xfrm>
          <a:prstGeom prst="line">
            <a:avLst/>
          </a:prstGeom>
          <a:ln w="38100">
            <a:prstDash val="dashDot"/>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40DFD0D-270F-4454-BD22-037225A7AAC6}"/>
              </a:ext>
            </a:extLst>
          </p:cNvPr>
          <p:cNvPicPr>
            <a:picLocks noChangeAspect="1"/>
          </p:cNvPicPr>
          <p:nvPr/>
        </p:nvPicPr>
        <p:blipFill>
          <a:blip r:embed="rId4"/>
          <a:stretch>
            <a:fillRect/>
          </a:stretch>
        </p:blipFill>
        <p:spPr>
          <a:xfrm>
            <a:off x="7733457" y="4586541"/>
            <a:ext cx="546660" cy="709180"/>
          </a:xfrm>
          <a:prstGeom prst="rect">
            <a:avLst/>
          </a:prstGeom>
        </p:spPr>
      </p:pic>
      <p:sp>
        <p:nvSpPr>
          <p:cNvPr id="13" name="TextBox 12">
            <a:extLst>
              <a:ext uri="{FF2B5EF4-FFF2-40B4-BE49-F238E27FC236}">
                <a16:creationId xmlns:a16="http://schemas.microsoft.com/office/drawing/2014/main" id="{28F4BCE1-902E-4FFD-AC38-FEBA9EC9FAAF}"/>
              </a:ext>
            </a:extLst>
          </p:cNvPr>
          <p:cNvSpPr txBox="1"/>
          <p:nvPr/>
        </p:nvSpPr>
        <p:spPr>
          <a:xfrm>
            <a:off x="6769616" y="4574525"/>
            <a:ext cx="963840" cy="523220"/>
          </a:xfrm>
          <a:prstGeom prst="rect">
            <a:avLst/>
          </a:prstGeom>
          <a:noFill/>
        </p:spPr>
        <p:txBody>
          <a:bodyPr wrap="square" rtlCol="0">
            <a:spAutoFit/>
          </a:bodyPr>
          <a:lstStyle/>
          <a:p>
            <a:r>
              <a:rPr lang="en-US" sz="1400" dirty="0"/>
              <a:t>Local updates</a:t>
            </a:r>
          </a:p>
        </p:txBody>
      </p:sp>
      <p:cxnSp>
        <p:nvCxnSpPr>
          <p:cNvPr id="14" name="Straight Arrow Connector 13">
            <a:extLst>
              <a:ext uri="{FF2B5EF4-FFF2-40B4-BE49-F238E27FC236}">
                <a16:creationId xmlns:a16="http://schemas.microsoft.com/office/drawing/2014/main" id="{7B5941DC-3E93-434A-8C59-0B9A39A2C558}"/>
              </a:ext>
            </a:extLst>
          </p:cNvPr>
          <p:cNvCxnSpPr/>
          <p:nvPr/>
        </p:nvCxnSpPr>
        <p:spPr>
          <a:xfrm flipH="1">
            <a:off x="6631661" y="4941131"/>
            <a:ext cx="1101797" cy="354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AA08695-1057-4214-A757-86EB1C225AC0}"/>
              </a:ext>
            </a:extLst>
          </p:cNvPr>
          <p:cNvSpPr txBox="1"/>
          <p:nvPr/>
        </p:nvSpPr>
        <p:spPr>
          <a:xfrm>
            <a:off x="6692058" y="3338177"/>
            <a:ext cx="3568597" cy="1200329"/>
          </a:xfrm>
          <a:prstGeom prst="rect">
            <a:avLst/>
          </a:prstGeom>
          <a:solidFill>
            <a:srgbClr val="F0B2A6"/>
          </a:solidFill>
        </p:spPr>
        <p:txBody>
          <a:bodyPr wrap="square" rtlCol="0">
            <a:spAutoFit/>
          </a:bodyPr>
          <a:lstStyle/>
          <a:p>
            <a:r>
              <a:rPr lang="en-US" b="1" dirty="0"/>
              <a:t>Note – </a:t>
            </a:r>
            <a:r>
              <a:rPr lang="en-US" dirty="0"/>
              <a:t>Updating the user record from Primo updates </a:t>
            </a:r>
            <a:r>
              <a:rPr lang="en-US" b="1" dirty="0"/>
              <a:t>only the local record</a:t>
            </a:r>
            <a:r>
              <a:rPr lang="en-US" dirty="0"/>
              <a:t>, and </a:t>
            </a:r>
            <a:r>
              <a:rPr lang="en-US" b="1" dirty="0"/>
              <a:t>has  no effect on the NZ record </a:t>
            </a:r>
          </a:p>
        </p:txBody>
      </p:sp>
      <p:cxnSp>
        <p:nvCxnSpPr>
          <p:cNvPr id="16" name="Straight Connector 15">
            <a:extLst>
              <a:ext uri="{FF2B5EF4-FFF2-40B4-BE49-F238E27FC236}">
                <a16:creationId xmlns:a16="http://schemas.microsoft.com/office/drawing/2014/main" id="{515A13A0-BD83-475B-A047-1DE96367C00E}"/>
              </a:ext>
            </a:extLst>
          </p:cNvPr>
          <p:cNvCxnSpPr>
            <a:cxnSpLocks/>
            <a:stCxn id="5" idx="2"/>
          </p:cNvCxnSpPr>
          <p:nvPr/>
        </p:nvCxnSpPr>
        <p:spPr>
          <a:xfrm flipH="1">
            <a:off x="3412762" y="2398569"/>
            <a:ext cx="2665785" cy="2320982"/>
          </a:xfrm>
          <a:prstGeom prst="line">
            <a:avLst/>
          </a:prstGeom>
          <a:ln w="38100">
            <a:prstDash val="dashDot"/>
            <a:headEnd type="triangle"/>
            <a:tailEnd type="non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C7957E7-73FE-4C5E-9279-E4F429B04A40}"/>
              </a:ext>
            </a:extLst>
          </p:cNvPr>
          <p:cNvSpPr txBox="1"/>
          <p:nvPr/>
        </p:nvSpPr>
        <p:spPr>
          <a:xfrm>
            <a:off x="1665413" y="2171276"/>
            <a:ext cx="3294800" cy="2031325"/>
          </a:xfrm>
          <a:prstGeom prst="rect">
            <a:avLst/>
          </a:prstGeom>
          <a:solidFill>
            <a:srgbClr val="F0B2A6"/>
          </a:solidFill>
        </p:spPr>
        <p:txBody>
          <a:bodyPr wrap="square" rtlCol="0">
            <a:spAutoFit/>
          </a:bodyPr>
          <a:lstStyle/>
          <a:p>
            <a:r>
              <a:rPr lang="en-US" b="1" dirty="0"/>
              <a:t>Note – </a:t>
            </a:r>
            <a:r>
              <a:rPr lang="en-US" dirty="0"/>
              <a:t>It is possible to register the user at the IZ and push the update to the NZ.</a:t>
            </a:r>
          </a:p>
          <a:p>
            <a:r>
              <a:rPr lang="en-US" dirty="0"/>
              <a:t>However, updates to the record that are done at the IZ do not propagate to the NZ  record</a:t>
            </a:r>
          </a:p>
        </p:txBody>
      </p:sp>
    </p:spTree>
    <p:extLst>
      <p:ext uri="{BB962C8B-B14F-4D97-AF65-F5344CB8AC3E}">
        <p14:creationId xmlns:p14="http://schemas.microsoft.com/office/powerpoint/2010/main" val="327393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Linked Accounts</a:t>
            </a:r>
          </a:p>
        </p:txBody>
      </p:sp>
      <p:sp>
        <p:nvSpPr>
          <p:cNvPr id="4" name="Content Placeholder 3"/>
          <p:cNvSpPr>
            <a:spLocks noGrp="1"/>
          </p:cNvSpPr>
          <p:nvPr>
            <p:ph type="body" sz="quarter" idx="13"/>
          </p:nvPr>
        </p:nvSpPr>
        <p:spPr/>
        <p:txBody>
          <a:bodyPr/>
          <a:lstStyle/>
          <a:p>
            <a:r>
              <a:rPr lang="en-US" dirty="0"/>
              <a:t>A fulfillment network workflow involves patrons on institution A requesting and receiving fulfillment services at institution B. For this purpose, the system supports the ‘linked accounts’</a:t>
            </a:r>
          </a:p>
          <a:p>
            <a:endParaRPr lang="en-US" dirty="0"/>
          </a:p>
          <a:p>
            <a:r>
              <a:rPr lang="en-US" dirty="0"/>
              <a:t>Linked accounts have two models:</a:t>
            </a:r>
          </a:p>
          <a:p>
            <a:pPr lvl="1"/>
            <a:r>
              <a:rPr lang="en-US" dirty="0"/>
              <a:t>Cached user records that are automatically copied from institution A to institution B, retaining an explicit link to institution A</a:t>
            </a:r>
          </a:p>
          <a:p>
            <a:pPr lvl="1"/>
            <a:r>
              <a:rPr lang="en-US" dirty="0"/>
              <a:t>Records created in institution B with a ‘</a:t>
            </a:r>
            <a:r>
              <a:rPr lang="en-US" dirty="0" err="1"/>
              <a:t>consortial</a:t>
            </a:r>
            <a:r>
              <a:rPr lang="en-US" dirty="0"/>
              <a:t> ID’ that is shared with the institution A record. </a:t>
            </a:r>
          </a:p>
        </p:txBody>
      </p:sp>
      <p:sp>
        <p:nvSpPr>
          <p:cNvPr id="5" name="Text Placeholder 4">
            <a:extLst>
              <a:ext uri="{FF2B5EF4-FFF2-40B4-BE49-F238E27FC236}">
                <a16:creationId xmlns:a16="http://schemas.microsoft.com/office/drawing/2014/main" id="{83CAB1B4-F620-E508-AADB-1BCAA94C4EF2}"/>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713270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74D7DBCF-B60C-DF36-BC88-CE4F202548CD}"/>
              </a:ext>
            </a:extLst>
          </p:cNvPr>
          <p:cNvSpPr>
            <a:spLocks noGrp="1"/>
          </p:cNvSpPr>
          <p:nvPr>
            <p:ph type="pic" sz="quarter" idx="10"/>
          </p:nvPr>
        </p:nvSpPr>
        <p:spPr/>
        <p:txBody>
          <a:bodyPr/>
          <a:lstStyle/>
          <a:p>
            <a:endParaRPr lang="en-US"/>
          </a:p>
        </p:txBody>
      </p:sp>
      <p:sp>
        <p:nvSpPr>
          <p:cNvPr id="30" name="Text Placeholder 29">
            <a:extLst>
              <a:ext uri="{FF2B5EF4-FFF2-40B4-BE49-F238E27FC236}">
                <a16:creationId xmlns:a16="http://schemas.microsoft.com/office/drawing/2014/main" id="{CAF849AD-563D-086B-0C2B-09A586A20494}"/>
              </a:ext>
            </a:extLst>
          </p:cNvPr>
          <p:cNvSpPr>
            <a:spLocks noGrp="1"/>
          </p:cNvSpPr>
          <p:nvPr>
            <p:ph type="body" sz="quarter" idx="16"/>
          </p:nvPr>
        </p:nvSpPr>
        <p:spPr/>
        <p:txBody>
          <a:bodyPr/>
          <a:lstStyle/>
          <a:p>
            <a:r>
              <a:rPr lang="en-US" dirty="0"/>
              <a:t>Workflows and Use Cases</a:t>
            </a:r>
          </a:p>
        </p:txBody>
      </p:sp>
      <p:sp>
        <p:nvSpPr>
          <p:cNvPr id="31" name="Text Placeholder 30">
            <a:extLst>
              <a:ext uri="{FF2B5EF4-FFF2-40B4-BE49-F238E27FC236}">
                <a16:creationId xmlns:a16="http://schemas.microsoft.com/office/drawing/2014/main" id="{3D594A57-DE24-F3E0-2F05-3BCC79B2593D}"/>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2628487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60631" y="3555472"/>
            <a:ext cx="8286750" cy="2933700"/>
          </a:xfrm>
          <a:prstGeom prst="rect">
            <a:avLst/>
          </a:prstGeom>
        </p:spPr>
      </p:pic>
      <p:pic>
        <p:nvPicPr>
          <p:cNvPr id="7" name="Picture 6">
            <a:extLst>
              <a:ext uri="{FF2B5EF4-FFF2-40B4-BE49-F238E27FC236}">
                <a16:creationId xmlns:a16="http://schemas.microsoft.com/office/drawing/2014/main" id="{A3A26EE4-0050-9139-4471-E4444262FA3A}"/>
              </a:ext>
            </a:extLst>
          </p:cNvPr>
          <p:cNvPicPr>
            <a:picLocks noChangeAspect="1"/>
          </p:cNvPicPr>
          <p:nvPr/>
        </p:nvPicPr>
        <p:blipFill>
          <a:blip r:embed="rId4"/>
          <a:stretch>
            <a:fillRect/>
          </a:stretch>
        </p:blipFill>
        <p:spPr>
          <a:xfrm>
            <a:off x="5116511" y="807357"/>
            <a:ext cx="5819775" cy="1866900"/>
          </a:xfrm>
          <a:prstGeom prst="rect">
            <a:avLst/>
          </a:prstGeom>
        </p:spPr>
      </p:pic>
      <p:sp>
        <p:nvSpPr>
          <p:cNvPr id="3" name="Title 2"/>
          <p:cNvSpPr>
            <a:spLocks noGrp="1"/>
          </p:cNvSpPr>
          <p:nvPr>
            <p:ph type="title"/>
          </p:nvPr>
        </p:nvSpPr>
        <p:spPr/>
        <p:txBody>
          <a:bodyPr/>
          <a:lstStyle/>
          <a:p>
            <a:r>
              <a:rPr lang="en-US" dirty="0"/>
              <a:t>Workflows and Use Cases - Loan</a:t>
            </a:r>
          </a:p>
        </p:txBody>
      </p:sp>
      <p:sp>
        <p:nvSpPr>
          <p:cNvPr id="4" name="Text Placeholder 3">
            <a:extLst>
              <a:ext uri="{FF2B5EF4-FFF2-40B4-BE49-F238E27FC236}">
                <a16:creationId xmlns:a16="http://schemas.microsoft.com/office/drawing/2014/main" id="{0A9B0B9E-6B6C-C7ED-EA9B-C5371BB953F2}"/>
              </a:ext>
            </a:extLst>
          </p:cNvPr>
          <p:cNvSpPr>
            <a:spLocks noGrp="1"/>
          </p:cNvSpPr>
          <p:nvPr>
            <p:ph type="body" sz="quarter" idx="13"/>
          </p:nvPr>
        </p:nvSpPr>
        <p:spPr/>
        <p:txBody>
          <a:bodyPr/>
          <a:lstStyle/>
          <a:p>
            <a:endParaRPr lang="en-US"/>
          </a:p>
        </p:txBody>
      </p:sp>
      <p:sp>
        <p:nvSpPr>
          <p:cNvPr id="19" name="TextBox 18"/>
          <p:cNvSpPr txBox="1"/>
          <p:nvPr/>
        </p:nvSpPr>
        <p:spPr>
          <a:xfrm>
            <a:off x="325950" y="3783383"/>
            <a:ext cx="3187926" cy="923330"/>
          </a:xfrm>
          <a:prstGeom prst="rect">
            <a:avLst/>
          </a:prstGeom>
          <a:solidFill>
            <a:schemeClr val="bg1"/>
          </a:solidFill>
          <a:ln w="57150">
            <a:solidFill>
              <a:schemeClr val="tx1"/>
            </a:solidFill>
          </a:ln>
        </p:spPr>
        <p:txBody>
          <a:bodyPr wrap="square" rtlCol="0">
            <a:spAutoFit/>
          </a:bodyPr>
          <a:lstStyle/>
          <a:p>
            <a:r>
              <a:rPr lang="en-US" dirty="0"/>
              <a:t>Once user is found in NZ, the record is fully  copied to the IZ</a:t>
            </a:r>
          </a:p>
        </p:txBody>
      </p:sp>
      <p:sp>
        <p:nvSpPr>
          <p:cNvPr id="10" name="TextBox 9"/>
          <p:cNvSpPr txBox="1"/>
          <p:nvPr/>
        </p:nvSpPr>
        <p:spPr>
          <a:xfrm>
            <a:off x="550864" y="1135348"/>
            <a:ext cx="4276920" cy="1754326"/>
          </a:xfrm>
          <a:prstGeom prst="rect">
            <a:avLst/>
          </a:prstGeom>
          <a:solidFill>
            <a:schemeClr val="bg1"/>
          </a:solidFill>
          <a:ln w="25400">
            <a:solidFill>
              <a:schemeClr val="accent1"/>
            </a:solidFill>
          </a:ln>
        </p:spPr>
        <p:txBody>
          <a:bodyPr wrap="square" rtlCol="0">
            <a:spAutoFit/>
          </a:bodyPr>
          <a:lstStyle/>
          <a:p>
            <a:r>
              <a:rPr lang="en-US" dirty="0"/>
              <a:t>User can borrow at institution A even though the user record currently exists only in the NZ. Alma will pull the user record into the local institution A list in order to successfully complete the loan action</a:t>
            </a:r>
          </a:p>
        </p:txBody>
      </p:sp>
      <p:cxnSp>
        <p:nvCxnSpPr>
          <p:cNvPr id="11" name="Elbow Connector 10"/>
          <p:cNvCxnSpPr/>
          <p:nvPr/>
        </p:nvCxnSpPr>
        <p:spPr>
          <a:xfrm rot="16200000" flipH="1">
            <a:off x="9313701" y="2623398"/>
            <a:ext cx="2515295" cy="1349405"/>
          </a:xfrm>
          <a:prstGeom prst="bentConnector3">
            <a:avLst>
              <a:gd name="adj1" fmla="val -824"/>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9505613" y="1871777"/>
            <a:ext cx="612559" cy="33735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98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6" presetClass="entr" presetSubtype="16"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ircle(in)">
                                      <p:cBhvr>
                                        <p:cTn id="11" dur="2000"/>
                                        <p:tgtEl>
                                          <p:spTgt spid="19"/>
                                        </p:tgtEl>
                                      </p:cBhvr>
                                    </p:animEffec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Workflows and Use Cases - Request</a:t>
            </a:r>
          </a:p>
        </p:txBody>
      </p:sp>
      <p:sp>
        <p:nvSpPr>
          <p:cNvPr id="4" name="Slide Number Placeholder 3"/>
          <p:cNvSpPr>
            <a:spLocks noGrp="1"/>
          </p:cNvSpPr>
          <p:nvPr>
            <p:ph type="sldNum" sz="quarter" idx="11"/>
          </p:nvPr>
        </p:nvSpPr>
        <p:spPr/>
        <p:txBody>
          <a:bodyPr/>
          <a:lstStyle/>
          <a:p>
            <a:fld id="{1C146586-7EC2-481D-848F-8CE41EB2DE6C}" type="slidenum">
              <a:rPr lang="en-US" smtClean="0"/>
              <a:pPr/>
              <a:t>32</a:t>
            </a:fld>
            <a:endParaRPr lang="en-US" dirty="0"/>
          </a:p>
        </p:txBody>
      </p:sp>
      <p:sp>
        <p:nvSpPr>
          <p:cNvPr id="3" name="Text Placeholder 2">
            <a:extLst>
              <a:ext uri="{FF2B5EF4-FFF2-40B4-BE49-F238E27FC236}">
                <a16:creationId xmlns:a16="http://schemas.microsoft.com/office/drawing/2014/main" id="{4C6B19AC-4FA3-BE74-08AB-74DC7A6BC9AD}"/>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8604CAE2-35BD-6BCE-7849-162226EFCF3F}"/>
              </a:ext>
            </a:extLst>
          </p:cNvPr>
          <p:cNvSpPr>
            <a:spLocks noGrp="1"/>
          </p:cNvSpPr>
          <p:nvPr>
            <p:ph type="body" sz="quarter" idx="14"/>
          </p:nvPr>
        </p:nvSpPr>
        <p:spPr/>
        <p:txBody>
          <a:bodyPr/>
          <a:lstStyle/>
          <a:p>
            <a:endParaRPr lang="en-US"/>
          </a:p>
        </p:txBody>
      </p:sp>
      <p:pic>
        <p:nvPicPr>
          <p:cNvPr id="7" name="Content Placeholder 6"/>
          <p:cNvPicPr>
            <a:picLocks noGrp="1" noChangeAspect="1"/>
          </p:cNvPicPr>
          <p:nvPr>
            <p:ph idx="4294967295"/>
          </p:nvPr>
        </p:nvPicPr>
        <p:blipFill>
          <a:blip r:embed="rId2"/>
          <a:stretch>
            <a:fillRect/>
          </a:stretch>
        </p:blipFill>
        <p:spPr>
          <a:xfrm>
            <a:off x="0" y="1176338"/>
            <a:ext cx="8281988" cy="4679950"/>
          </a:xfrm>
          <a:prstGeom prst="rect">
            <a:avLst/>
          </a:prstGeom>
        </p:spPr>
      </p:pic>
    </p:spTree>
    <p:extLst>
      <p:ext uri="{BB962C8B-B14F-4D97-AF65-F5344CB8AC3E}">
        <p14:creationId xmlns:p14="http://schemas.microsoft.com/office/powerpoint/2010/main" val="1184972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Workflows and Use Cases – External Login</a:t>
            </a:r>
          </a:p>
        </p:txBody>
      </p:sp>
      <p:sp>
        <p:nvSpPr>
          <p:cNvPr id="4" name="Slide Number Placeholder 3"/>
          <p:cNvSpPr>
            <a:spLocks noGrp="1"/>
          </p:cNvSpPr>
          <p:nvPr>
            <p:ph type="sldNum" sz="quarter" idx="11"/>
          </p:nvPr>
        </p:nvSpPr>
        <p:spPr/>
        <p:txBody>
          <a:bodyPr/>
          <a:lstStyle/>
          <a:p>
            <a:fld id="{1C146586-7EC2-481D-848F-8CE41EB2DE6C}" type="slidenum">
              <a:rPr lang="en-US" smtClean="0"/>
              <a:pPr/>
              <a:t>33</a:t>
            </a:fld>
            <a:endParaRPr lang="en-US" dirty="0"/>
          </a:p>
        </p:txBody>
      </p:sp>
      <p:sp>
        <p:nvSpPr>
          <p:cNvPr id="3" name="Text Placeholder 2">
            <a:extLst>
              <a:ext uri="{FF2B5EF4-FFF2-40B4-BE49-F238E27FC236}">
                <a16:creationId xmlns:a16="http://schemas.microsoft.com/office/drawing/2014/main" id="{E728F557-16C4-940C-409C-4E8EE1D7ED07}"/>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226C75B7-2AD2-4B01-1244-4B47065AA7EB}"/>
              </a:ext>
            </a:extLst>
          </p:cNvPr>
          <p:cNvSpPr>
            <a:spLocks noGrp="1"/>
          </p:cNvSpPr>
          <p:nvPr>
            <p:ph type="body" sz="quarter" idx="14"/>
          </p:nvPr>
        </p:nvSpPr>
        <p:spPr/>
        <p:txBody>
          <a:bodyPr/>
          <a:lstStyle/>
          <a:p>
            <a:endParaRPr lang="en-US"/>
          </a:p>
        </p:txBody>
      </p:sp>
      <p:pic>
        <p:nvPicPr>
          <p:cNvPr id="6" name="Picture 5"/>
          <p:cNvPicPr>
            <a:picLocks noChangeAspect="1"/>
          </p:cNvPicPr>
          <p:nvPr/>
        </p:nvPicPr>
        <p:blipFill>
          <a:blip r:embed="rId2"/>
          <a:stretch>
            <a:fillRect/>
          </a:stretch>
        </p:blipFill>
        <p:spPr>
          <a:xfrm>
            <a:off x="2238699" y="2477286"/>
            <a:ext cx="1304925" cy="1228725"/>
          </a:xfrm>
          <a:prstGeom prst="rect">
            <a:avLst/>
          </a:prstGeom>
        </p:spPr>
      </p:pic>
      <p:pic>
        <p:nvPicPr>
          <p:cNvPr id="7" name="Picture 6"/>
          <p:cNvPicPr>
            <a:picLocks noChangeAspect="1"/>
          </p:cNvPicPr>
          <p:nvPr/>
        </p:nvPicPr>
        <p:blipFill>
          <a:blip r:embed="rId3"/>
          <a:stretch>
            <a:fillRect/>
          </a:stretch>
        </p:blipFill>
        <p:spPr>
          <a:xfrm>
            <a:off x="5397734" y="950371"/>
            <a:ext cx="1776672" cy="1941944"/>
          </a:xfrm>
          <a:prstGeom prst="rect">
            <a:avLst/>
          </a:prstGeom>
        </p:spPr>
      </p:pic>
      <p:pic>
        <p:nvPicPr>
          <p:cNvPr id="8" name="Picture 7"/>
          <p:cNvPicPr>
            <a:picLocks noChangeAspect="1"/>
          </p:cNvPicPr>
          <p:nvPr/>
        </p:nvPicPr>
        <p:blipFill>
          <a:blip r:embed="rId4"/>
          <a:stretch>
            <a:fillRect/>
          </a:stretch>
        </p:blipFill>
        <p:spPr>
          <a:xfrm>
            <a:off x="4188165" y="5218882"/>
            <a:ext cx="2714625" cy="1123950"/>
          </a:xfrm>
          <a:prstGeom prst="rect">
            <a:avLst/>
          </a:prstGeom>
        </p:spPr>
      </p:pic>
      <p:pic>
        <p:nvPicPr>
          <p:cNvPr id="9" name="Picture 8"/>
          <p:cNvPicPr>
            <a:picLocks noChangeAspect="1"/>
          </p:cNvPicPr>
          <p:nvPr/>
        </p:nvPicPr>
        <p:blipFill>
          <a:blip r:embed="rId5"/>
          <a:stretch>
            <a:fillRect/>
          </a:stretch>
        </p:blipFill>
        <p:spPr>
          <a:xfrm>
            <a:off x="4788450" y="3513598"/>
            <a:ext cx="2581275" cy="866775"/>
          </a:xfrm>
          <a:prstGeom prst="rect">
            <a:avLst/>
          </a:prstGeom>
        </p:spPr>
      </p:pic>
      <p:sp>
        <p:nvSpPr>
          <p:cNvPr id="10" name="TextBox 9"/>
          <p:cNvSpPr txBox="1"/>
          <p:nvPr/>
        </p:nvSpPr>
        <p:spPr>
          <a:xfrm>
            <a:off x="7907046" y="4139397"/>
            <a:ext cx="2419617" cy="369332"/>
          </a:xfrm>
          <a:prstGeom prst="rect">
            <a:avLst/>
          </a:prstGeom>
          <a:noFill/>
        </p:spPr>
        <p:txBody>
          <a:bodyPr wrap="square" rtlCol="0">
            <a:spAutoFit/>
          </a:bodyPr>
          <a:lstStyle/>
          <a:p>
            <a:r>
              <a:rPr lang="en-US" dirty="0"/>
              <a:t>NZ User File</a:t>
            </a:r>
          </a:p>
        </p:txBody>
      </p:sp>
      <p:sp>
        <p:nvSpPr>
          <p:cNvPr id="11" name="TextBox 10"/>
          <p:cNvSpPr txBox="1"/>
          <p:nvPr/>
        </p:nvSpPr>
        <p:spPr>
          <a:xfrm>
            <a:off x="7907046" y="3272622"/>
            <a:ext cx="2419617" cy="369332"/>
          </a:xfrm>
          <a:prstGeom prst="rect">
            <a:avLst/>
          </a:prstGeom>
          <a:noFill/>
        </p:spPr>
        <p:txBody>
          <a:bodyPr wrap="square" rtlCol="0">
            <a:spAutoFit/>
          </a:bodyPr>
          <a:lstStyle/>
          <a:p>
            <a:r>
              <a:rPr lang="en-US" dirty="0"/>
              <a:t>IZ User File</a:t>
            </a:r>
          </a:p>
        </p:txBody>
      </p:sp>
      <p:cxnSp>
        <p:nvCxnSpPr>
          <p:cNvPr id="13" name="Straight Arrow Connector 12"/>
          <p:cNvCxnSpPr>
            <a:stCxn id="7" idx="2"/>
          </p:cNvCxnSpPr>
          <p:nvPr/>
        </p:nvCxnSpPr>
        <p:spPr>
          <a:xfrm>
            <a:off x="6286070" y="2892316"/>
            <a:ext cx="0" cy="56497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a:stretch>
            <a:fillRect/>
          </a:stretch>
        </p:blipFill>
        <p:spPr>
          <a:xfrm>
            <a:off x="7907046" y="1149045"/>
            <a:ext cx="923925" cy="952500"/>
          </a:xfrm>
          <a:prstGeom prst="rect">
            <a:avLst/>
          </a:prstGeom>
        </p:spPr>
      </p:pic>
      <p:cxnSp>
        <p:nvCxnSpPr>
          <p:cNvPr id="15" name="Straight Arrow Connector 14"/>
          <p:cNvCxnSpPr>
            <a:endCxn id="14" idx="1"/>
          </p:cNvCxnSpPr>
          <p:nvPr/>
        </p:nvCxnSpPr>
        <p:spPr>
          <a:xfrm>
            <a:off x="7264925" y="1625295"/>
            <a:ext cx="64212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2"/>
          </p:cNvCxnSpPr>
          <p:nvPr/>
        </p:nvCxnSpPr>
        <p:spPr>
          <a:xfrm>
            <a:off x="2891162" y="3706010"/>
            <a:ext cx="1226577" cy="198197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7" idx="1"/>
          </p:cNvCxnSpPr>
          <p:nvPr/>
        </p:nvCxnSpPr>
        <p:spPr>
          <a:xfrm flipV="1">
            <a:off x="3465922" y="1921343"/>
            <a:ext cx="1931812" cy="78415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286070" y="4380372"/>
            <a:ext cx="0" cy="9457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631660" y="2892315"/>
            <a:ext cx="954324" cy="369332"/>
          </a:xfrm>
          <a:prstGeom prst="rect">
            <a:avLst/>
          </a:prstGeom>
          <a:noFill/>
        </p:spPr>
        <p:txBody>
          <a:bodyPr wrap="square" rtlCol="0">
            <a:spAutoFit/>
          </a:bodyPr>
          <a:lstStyle/>
          <a:p>
            <a:r>
              <a:rPr lang="en-US" dirty="0"/>
              <a:t>ID</a:t>
            </a:r>
          </a:p>
        </p:txBody>
      </p:sp>
      <p:sp>
        <p:nvSpPr>
          <p:cNvPr id="22" name="TextBox 21"/>
          <p:cNvSpPr txBox="1"/>
          <p:nvPr/>
        </p:nvSpPr>
        <p:spPr>
          <a:xfrm>
            <a:off x="6508272" y="4617655"/>
            <a:ext cx="954324" cy="369332"/>
          </a:xfrm>
          <a:prstGeom prst="rect">
            <a:avLst/>
          </a:prstGeom>
          <a:noFill/>
        </p:spPr>
        <p:txBody>
          <a:bodyPr wrap="square" rtlCol="0">
            <a:spAutoFit/>
          </a:bodyPr>
          <a:lstStyle/>
          <a:p>
            <a:r>
              <a:rPr lang="en-US" dirty="0"/>
              <a:t>ID</a:t>
            </a:r>
          </a:p>
        </p:txBody>
      </p:sp>
      <p:sp>
        <p:nvSpPr>
          <p:cNvPr id="23" name="TextBox 22"/>
          <p:cNvSpPr txBox="1"/>
          <p:nvPr/>
        </p:nvSpPr>
        <p:spPr>
          <a:xfrm>
            <a:off x="7579814" y="3838546"/>
            <a:ext cx="1696825" cy="276999"/>
          </a:xfrm>
          <a:prstGeom prst="rect">
            <a:avLst/>
          </a:prstGeom>
          <a:noFill/>
        </p:spPr>
        <p:txBody>
          <a:bodyPr wrap="square" rtlCol="0">
            <a:spAutoFit/>
          </a:bodyPr>
          <a:lstStyle/>
          <a:p>
            <a:r>
              <a:rPr lang="en-US" sz="1200" i="1" dirty="0"/>
              <a:t>ID</a:t>
            </a:r>
          </a:p>
        </p:txBody>
      </p:sp>
      <p:cxnSp>
        <p:nvCxnSpPr>
          <p:cNvPr id="24" name="Straight Arrow Connector 23"/>
          <p:cNvCxnSpPr/>
          <p:nvPr/>
        </p:nvCxnSpPr>
        <p:spPr>
          <a:xfrm flipV="1">
            <a:off x="7369725" y="3641955"/>
            <a:ext cx="658771" cy="305031"/>
          </a:xfrm>
          <a:prstGeom prst="straightConnector1">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369725" y="3946985"/>
            <a:ext cx="537321" cy="377078"/>
          </a:xfrm>
          <a:prstGeom prst="straightConnector1">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500595" y="3303401"/>
            <a:ext cx="245097" cy="307777"/>
          </a:xfrm>
          <a:prstGeom prst="rect">
            <a:avLst/>
          </a:prstGeom>
          <a:noFill/>
        </p:spPr>
        <p:txBody>
          <a:bodyPr wrap="square" rtlCol="0">
            <a:spAutoFit/>
          </a:bodyPr>
          <a:lstStyle/>
          <a:p>
            <a:r>
              <a:rPr lang="en-US" sz="1400" dirty="0"/>
              <a:t>1</a:t>
            </a:r>
          </a:p>
        </p:txBody>
      </p:sp>
      <p:sp>
        <p:nvSpPr>
          <p:cNvPr id="27" name="TextBox 26"/>
          <p:cNvSpPr txBox="1"/>
          <p:nvPr/>
        </p:nvSpPr>
        <p:spPr>
          <a:xfrm>
            <a:off x="7490063" y="4239237"/>
            <a:ext cx="245097" cy="307777"/>
          </a:xfrm>
          <a:prstGeom prst="rect">
            <a:avLst/>
          </a:prstGeom>
          <a:noFill/>
        </p:spPr>
        <p:txBody>
          <a:bodyPr wrap="square" rtlCol="0">
            <a:spAutoFit/>
          </a:bodyPr>
          <a:lstStyle/>
          <a:p>
            <a:r>
              <a:rPr lang="en-US" sz="1400" dirty="0"/>
              <a:t>2</a:t>
            </a:r>
          </a:p>
        </p:txBody>
      </p:sp>
      <p:sp>
        <p:nvSpPr>
          <p:cNvPr id="28" name="Oval 27"/>
          <p:cNvSpPr/>
          <p:nvPr/>
        </p:nvSpPr>
        <p:spPr>
          <a:xfrm>
            <a:off x="7500595" y="3303401"/>
            <a:ext cx="245097" cy="3077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500595" y="4251880"/>
            <a:ext cx="245097" cy="3077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7"/>
          <a:stretch>
            <a:fillRect/>
          </a:stretch>
        </p:blipFill>
        <p:spPr>
          <a:xfrm>
            <a:off x="4560015" y="943140"/>
            <a:ext cx="942800" cy="689219"/>
          </a:xfrm>
          <a:prstGeom prst="rect">
            <a:avLst/>
          </a:prstGeom>
        </p:spPr>
      </p:pic>
      <p:pic>
        <p:nvPicPr>
          <p:cNvPr id="38" name="Picture 37"/>
          <p:cNvPicPr>
            <a:picLocks noChangeAspect="1"/>
          </p:cNvPicPr>
          <p:nvPr/>
        </p:nvPicPr>
        <p:blipFill>
          <a:blip r:embed="rId7"/>
          <a:stretch>
            <a:fillRect/>
          </a:stretch>
        </p:blipFill>
        <p:spPr>
          <a:xfrm>
            <a:off x="4188164" y="4662729"/>
            <a:ext cx="942800" cy="689219"/>
          </a:xfrm>
          <a:prstGeom prst="rect">
            <a:avLst/>
          </a:prstGeom>
        </p:spPr>
      </p:pic>
      <p:sp>
        <p:nvSpPr>
          <p:cNvPr id="30" name="TextBox 29"/>
          <p:cNvSpPr txBox="1"/>
          <p:nvPr/>
        </p:nvSpPr>
        <p:spPr>
          <a:xfrm>
            <a:off x="6902789" y="4576964"/>
            <a:ext cx="3576798" cy="2031325"/>
          </a:xfrm>
          <a:prstGeom prst="rect">
            <a:avLst/>
          </a:prstGeom>
          <a:noFill/>
          <a:ln w="25400">
            <a:solidFill>
              <a:schemeClr val="accent1"/>
            </a:solidFill>
          </a:ln>
        </p:spPr>
        <p:txBody>
          <a:bodyPr wrap="square" rtlCol="0">
            <a:spAutoFit/>
          </a:bodyPr>
          <a:lstStyle/>
          <a:p>
            <a:r>
              <a:rPr lang="en-US" dirty="0"/>
              <a:t>User can login to institution A even though the user record currently exists only in the NZ. Alma will pull the user record into the local institution A list in order to successfully complete the authentication</a:t>
            </a:r>
          </a:p>
        </p:txBody>
      </p:sp>
    </p:spTree>
    <p:extLst>
      <p:ext uri="{BB962C8B-B14F-4D97-AF65-F5344CB8AC3E}">
        <p14:creationId xmlns:p14="http://schemas.microsoft.com/office/powerpoint/2010/main" val="1513204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Workflows and Use Cases – Self Check</a:t>
            </a:r>
          </a:p>
        </p:txBody>
      </p:sp>
      <p:sp>
        <p:nvSpPr>
          <p:cNvPr id="4" name="Slide Number Placeholder 3"/>
          <p:cNvSpPr>
            <a:spLocks noGrp="1"/>
          </p:cNvSpPr>
          <p:nvPr>
            <p:ph type="sldNum" sz="quarter" idx="11"/>
          </p:nvPr>
        </p:nvSpPr>
        <p:spPr/>
        <p:txBody>
          <a:bodyPr/>
          <a:lstStyle/>
          <a:p>
            <a:fld id="{1C146586-7EC2-481D-848F-8CE41EB2DE6C}" type="slidenum">
              <a:rPr lang="en-US" smtClean="0"/>
              <a:pPr/>
              <a:t>34</a:t>
            </a:fld>
            <a:endParaRPr lang="en-US" dirty="0"/>
          </a:p>
        </p:txBody>
      </p:sp>
      <p:sp>
        <p:nvSpPr>
          <p:cNvPr id="3" name="Text Placeholder 2">
            <a:extLst>
              <a:ext uri="{FF2B5EF4-FFF2-40B4-BE49-F238E27FC236}">
                <a16:creationId xmlns:a16="http://schemas.microsoft.com/office/drawing/2014/main" id="{655EDC1C-9CB8-DCF6-563F-216A9F40C2A9}"/>
              </a:ext>
            </a:extLst>
          </p:cNvPr>
          <p:cNvSpPr>
            <a:spLocks noGrp="1"/>
          </p:cNvSpPr>
          <p:nvPr>
            <p:ph type="body" sz="quarter" idx="13"/>
          </p:nvPr>
        </p:nvSpPr>
        <p:spPr/>
        <p:txBody>
          <a:bodyPr/>
          <a:lstStyle/>
          <a:p>
            <a:endParaRPr lang="en-US"/>
          </a:p>
        </p:txBody>
      </p:sp>
      <p:pic>
        <p:nvPicPr>
          <p:cNvPr id="10" name="Content Placeholder 9"/>
          <p:cNvPicPr>
            <a:picLocks noGrp="1" noChangeAspect="1"/>
          </p:cNvPicPr>
          <p:nvPr>
            <p:ph idx="4294967295"/>
          </p:nvPr>
        </p:nvPicPr>
        <p:blipFill>
          <a:blip r:embed="rId2"/>
          <a:stretch>
            <a:fillRect/>
          </a:stretch>
        </p:blipFill>
        <p:spPr>
          <a:xfrm>
            <a:off x="5563457" y="1673742"/>
            <a:ext cx="1209675" cy="1419225"/>
          </a:xfrm>
          <a:prstGeom prst="rect">
            <a:avLst/>
          </a:prstGeom>
        </p:spPr>
      </p:pic>
      <p:pic>
        <p:nvPicPr>
          <p:cNvPr id="5" name="Picture 4"/>
          <p:cNvPicPr>
            <a:picLocks noChangeAspect="1"/>
          </p:cNvPicPr>
          <p:nvPr/>
        </p:nvPicPr>
        <p:blipFill>
          <a:blip r:embed="rId3"/>
          <a:stretch>
            <a:fillRect/>
          </a:stretch>
        </p:blipFill>
        <p:spPr>
          <a:xfrm>
            <a:off x="2238699" y="2939298"/>
            <a:ext cx="1304925" cy="1228725"/>
          </a:xfrm>
          <a:prstGeom prst="rect">
            <a:avLst/>
          </a:prstGeom>
        </p:spPr>
      </p:pic>
      <p:pic>
        <p:nvPicPr>
          <p:cNvPr id="6" name="Picture 5"/>
          <p:cNvPicPr>
            <a:picLocks noChangeAspect="1"/>
          </p:cNvPicPr>
          <p:nvPr/>
        </p:nvPicPr>
        <p:blipFill>
          <a:blip r:embed="rId4"/>
          <a:stretch>
            <a:fillRect/>
          </a:stretch>
        </p:blipFill>
        <p:spPr>
          <a:xfrm>
            <a:off x="4788450" y="3975610"/>
            <a:ext cx="2581275" cy="866775"/>
          </a:xfrm>
          <a:prstGeom prst="rect">
            <a:avLst/>
          </a:prstGeom>
        </p:spPr>
      </p:pic>
      <p:cxnSp>
        <p:nvCxnSpPr>
          <p:cNvPr id="7" name="Straight Arrow Connector 6"/>
          <p:cNvCxnSpPr/>
          <p:nvPr/>
        </p:nvCxnSpPr>
        <p:spPr>
          <a:xfrm>
            <a:off x="6103866" y="3167506"/>
            <a:ext cx="0" cy="56497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465922" y="2383355"/>
            <a:ext cx="1931812" cy="78415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68295" y="3225457"/>
            <a:ext cx="954324" cy="369332"/>
          </a:xfrm>
          <a:prstGeom prst="rect">
            <a:avLst/>
          </a:prstGeom>
          <a:noFill/>
        </p:spPr>
        <p:txBody>
          <a:bodyPr wrap="square" rtlCol="0">
            <a:spAutoFit/>
          </a:bodyPr>
          <a:lstStyle/>
          <a:p>
            <a:r>
              <a:rPr lang="en-US" dirty="0"/>
              <a:t>ID</a:t>
            </a:r>
          </a:p>
        </p:txBody>
      </p:sp>
      <p:sp>
        <p:nvSpPr>
          <p:cNvPr id="11" name="TextBox 10"/>
          <p:cNvSpPr txBox="1"/>
          <p:nvPr/>
        </p:nvSpPr>
        <p:spPr>
          <a:xfrm>
            <a:off x="7907046" y="4601409"/>
            <a:ext cx="2419617" cy="369332"/>
          </a:xfrm>
          <a:prstGeom prst="rect">
            <a:avLst/>
          </a:prstGeom>
          <a:noFill/>
        </p:spPr>
        <p:txBody>
          <a:bodyPr wrap="square" rtlCol="0">
            <a:spAutoFit/>
          </a:bodyPr>
          <a:lstStyle/>
          <a:p>
            <a:r>
              <a:rPr lang="en-US" dirty="0"/>
              <a:t>NZ User File</a:t>
            </a:r>
          </a:p>
        </p:txBody>
      </p:sp>
      <p:sp>
        <p:nvSpPr>
          <p:cNvPr id="12" name="TextBox 11"/>
          <p:cNvSpPr txBox="1"/>
          <p:nvPr/>
        </p:nvSpPr>
        <p:spPr>
          <a:xfrm>
            <a:off x="7907046" y="3734634"/>
            <a:ext cx="2419617" cy="369332"/>
          </a:xfrm>
          <a:prstGeom prst="rect">
            <a:avLst/>
          </a:prstGeom>
          <a:noFill/>
        </p:spPr>
        <p:txBody>
          <a:bodyPr wrap="square" rtlCol="0">
            <a:spAutoFit/>
          </a:bodyPr>
          <a:lstStyle/>
          <a:p>
            <a:r>
              <a:rPr lang="en-US" dirty="0"/>
              <a:t>IZ User File</a:t>
            </a:r>
          </a:p>
        </p:txBody>
      </p:sp>
      <p:sp>
        <p:nvSpPr>
          <p:cNvPr id="13" name="TextBox 12"/>
          <p:cNvSpPr txBox="1"/>
          <p:nvPr/>
        </p:nvSpPr>
        <p:spPr>
          <a:xfrm>
            <a:off x="7579814" y="4300558"/>
            <a:ext cx="1696825" cy="276999"/>
          </a:xfrm>
          <a:prstGeom prst="rect">
            <a:avLst/>
          </a:prstGeom>
          <a:noFill/>
        </p:spPr>
        <p:txBody>
          <a:bodyPr wrap="square" rtlCol="0">
            <a:spAutoFit/>
          </a:bodyPr>
          <a:lstStyle/>
          <a:p>
            <a:r>
              <a:rPr lang="en-US" sz="1200" i="1" dirty="0"/>
              <a:t>ID</a:t>
            </a:r>
          </a:p>
        </p:txBody>
      </p:sp>
      <p:cxnSp>
        <p:nvCxnSpPr>
          <p:cNvPr id="14" name="Straight Arrow Connector 13"/>
          <p:cNvCxnSpPr/>
          <p:nvPr/>
        </p:nvCxnSpPr>
        <p:spPr>
          <a:xfrm flipV="1">
            <a:off x="7369725" y="4103967"/>
            <a:ext cx="658771" cy="305031"/>
          </a:xfrm>
          <a:prstGeom prst="straightConnector1">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369725" y="4408997"/>
            <a:ext cx="537321" cy="377078"/>
          </a:xfrm>
          <a:prstGeom prst="straightConnector1">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00595" y="3765413"/>
            <a:ext cx="245097" cy="307777"/>
          </a:xfrm>
          <a:prstGeom prst="rect">
            <a:avLst/>
          </a:prstGeom>
          <a:noFill/>
        </p:spPr>
        <p:txBody>
          <a:bodyPr wrap="square" rtlCol="0">
            <a:spAutoFit/>
          </a:bodyPr>
          <a:lstStyle/>
          <a:p>
            <a:r>
              <a:rPr lang="en-US" sz="1400" dirty="0"/>
              <a:t>1</a:t>
            </a:r>
          </a:p>
        </p:txBody>
      </p:sp>
      <p:sp>
        <p:nvSpPr>
          <p:cNvPr id="17" name="TextBox 16"/>
          <p:cNvSpPr txBox="1"/>
          <p:nvPr/>
        </p:nvSpPr>
        <p:spPr>
          <a:xfrm>
            <a:off x="7490063" y="4701249"/>
            <a:ext cx="245097" cy="307777"/>
          </a:xfrm>
          <a:prstGeom prst="rect">
            <a:avLst/>
          </a:prstGeom>
          <a:noFill/>
        </p:spPr>
        <p:txBody>
          <a:bodyPr wrap="square" rtlCol="0">
            <a:spAutoFit/>
          </a:bodyPr>
          <a:lstStyle/>
          <a:p>
            <a:r>
              <a:rPr lang="en-US" sz="1400" dirty="0"/>
              <a:t>2</a:t>
            </a:r>
          </a:p>
        </p:txBody>
      </p:sp>
      <p:sp>
        <p:nvSpPr>
          <p:cNvPr id="18" name="Oval 17"/>
          <p:cNvSpPr/>
          <p:nvPr/>
        </p:nvSpPr>
        <p:spPr>
          <a:xfrm>
            <a:off x="7500595" y="3765413"/>
            <a:ext cx="245097" cy="3077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500595" y="4713892"/>
            <a:ext cx="245097" cy="3077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35715" y="722960"/>
            <a:ext cx="4276920" cy="1754326"/>
          </a:xfrm>
          <a:prstGeom prst="rect">
            <a:avLst/>
          </a:prstGeom>
          <a:solidFill>
            <a:schemeClr val="bg1"/>
          </a:solidFill>
          <a:ln w="25400">
            <a:solidFill>
              <a:schemeClr val="accent1"/>
            </a:solidFill>
          </a:ln>
        </p:spPr>
        <p:txBody>
          <a:bodyPr wrap="square" rtlCol="0">
            <a:spAutoFit/>
          </a:bodyPr>
          <a:lstStyle/>
          <a:p>
            <a:r>
              <a:rPr lang="en-US" dirty="0"/>
              <a:t>User can borrow at institution A even though the user record currently exists only in the NZ. Alma will pull the user record into the local institution A list in order to successfully complete the loan action</a:t>
            </a:r>
          </a:p>
        </p:txBody>
      </p:sp>
    </p:spTree>
    <p:extLst>
      <p:ext uri="{BB962C8B-B14F-4D97-AF65-F5344CB8AC3E}">
        <p14:creationId xmlns:p14="http://schemas.microsoft.com/office/powerpoint/2010/main" val="3350175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Workflows and Use Cases – Other Scenarios</a:t>
            </a:r>
          </a:p>
        </p:txBody>
      </p:sp>
      <p:sp>
        <p:nvSpPr>
          <p:cNvPr id="4" name="Slide Number Placeholder 3"/>
          <p:cNvSpPr>
            <a:spLocks noGrp="1"/>
          </p:cNvSpPr>
          <p:nvPr>
            <p:ph type="sldNum" sz="quarter" idx="11"/>
          </p:nvPr>
        </p:nvSpPr>
        <p:spPr/>
        <p:txBody>
          <a:bodyPr/>
          <a:lstStyle/>
          <a:p>
            <a:fld id="{1C146586-7EC2-481D-848F-8CE41EB2DE6C}" type="slidenum">
              <a:rPr lang="en-US" smtClean="0"/>
              <a:pPr/>
              <a:t>35</a:t>
            </a:fld>
            <a:endParaRPr lang="en-US" dirty="0"/>
          </a:p>
        </p:txBody>
      </p:sp>
      <p:sp>
        <p:nvSpPr>
          <p:cNvPr id="3" name="Content Placeholder 2"/>
          <p:cNvSpPr>
            <a:spLocks noGrp="1"/>
          </p:cNvSpPr>
          <p:nvPr>
            <p:ph type="body" sz="quarter" idx="13"/>
          </p:nvPr>
        </p:nvSpPr>
        <p:spPr/>
        <p:txBody>
          <a:bodyPr/>
          <a:lstStyle/>
          <a:p>
            <a:r>
              <a:rPr lang="en-US" dirty="0"/>
              <a:t>Load Desk Operators </a:t>
            </a:r>
          </a:p>
          <a:p>
            <a:endParaRPr lang="en-US" dirty="0"/>
          </a:p>
          <a:p>
            <a:endParaRPr lang="en-US" dirty="0"/>
          </a:p>
          <a:p>
            <a:endParaRPr lang="en-US" dirty="0"/>
          </a:p>
          <a:p>
            <a:endParaRPr lang="en-US" dirty="0"/>
          </a:p>
          <a:p>
            <a:r>
              <a:rPr lang="en-US" dirty="0"/>
              <a:t>User Registration</a:t>
            </a:r>
          </a:p>
          <a:p>
            <a:endParaRPr lang="en-US" dirty="0"/>
          </a:p>
          <a:p>
            <a:endParaRPr lang="en-US" dirty="0"/>
          </a:p>
          <a:p>
            <a:endParaRPr lang="en-US" dirty="0"/>
          </a:p>
          <a:p>
            <a:endParaRPr lang="en-US" dirty="0"/>
          </a:p>
          <a:p>
            <a:endParaRPr lang="en-US" dirty="0"/>
          </a:p>
          <a:p>
            <a:r>
              <a:rPr lang="en-US" dirty="0"/>
              <a:t>Users Set from file </a:t>
            </a:r>
          </a:p>
          <a:p>
            <a:endParaRPr lang="en-US" dirty="0"/>
          </a:p>
        </p:txBody>
      </p:sp>
      <p:pic>
        <p:nvPicPr>
          <p:cNvPr id="5" name="Picture 4"/>
          <p:cNvPicPr>
            <a:picLocks noChangeAspect="1"/>
          </p:cNvPicPr>
          <p:nvPr/>
        </p:nvPicPr>
        <p:blipFill>
          <a:blip r:embed="rId2"/>
          <a:stretch>
            <a:fillRect/>
          </a:stretch>
        </p:blipFill>
        <p:spPr>
          <a:xfrm>
            <a:off x="1938044" y="1263193"/>
            <a:ext cx="5115854" cy="733669"/>
          </a:xfrm>
          <a:prstGeom prst="rect">
            <a:avLst/>
          </a:prstGeom>
        </p:spPr>
      </p:pic>
      <p:pic>
        <p:nvPicPr>
          <p:cNvPr id="6" name="Picture 5"/>
          <p:cNvPicPr>
            <a:picLocks noChangeAspect="1"/>
          </p:cNvPicPr>
          <p:nvPr/>
        </p:nvPicPr>
        <p:blipFill>
          <a:blip r:embed="rId3"/>
          <a:stretch>
            <a:fillRect/>
          </a:stretch>
        </p:blipFill>
        <p:spPr>
          <a:xfrm>
            <a:off x="4183685" y="1215689"/>
            <a:ext cx="6143625" cy="828675"/>
          </a:xfrm>
          <a:prstGeom prst="rect">
            <a:avLst/>
          </a:prstGeom>
        </p:spPr>
      </p:pic>
      <p:pic>
        <p:nvPicPr>
          <p:cNvPr id="8" name="Picture 7"/>
          <p:cNvPicPr>
            <a:picLocks noChangeAspect="1"/>
          </p:cNvPicPr>
          <p:nvPr/>
        </p:nvPicPr>
        <p:blipFill>
          <a:blip r:embed="rId4"/>
          <a:stretch>
            <a:fillRect/>
          </a:stretch>
        </p:blipFill>
        <p:spPr>
          <a:xfrm>
            <a:off x="3756024" y="2517552"/>
            <a:ext cx="2501085" cy="2333769"/>
          </a:xfrm>
          <a:prstGeom prst="rect">
            <a:avLst/>
          </a:prstGeom>
        </p:spPr>
      </p:pic>
    </p:spTree>
    <p:extLst>
      <p:ext uri="{BB962C8B-B14F-4D97-AF65-F5344CB8AC3E}">
        <p14:creationId xmlns:p14="http://schemas.microsoft.com/office/powerpoint/2010/main" val="2814478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65692-E3B0-BDF7-35B3-85611664AB15}"/>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52214AD9-AC6D-E64D-7389-45EBEA00D9B8}"/>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E211D403-5740-0742-B0F8-2F0984F7D204}"/>
              </a:ext>
            </a:extLst>
          </p:cNvPr>
          <p:cNvSpPr>
            <a:spLocks noGrp="1"/>
          </p:cNvSpPr>
          <p:nvPr>
            <p:ph type="sldNum" sz="quarter" idx="11"/>
          </p:nvPr>
        </p:nvSpPr>
        <p:spPr/>
        <p:txBody>
          <a:bodyPr/>
          <a:lstStyle/>
          <a:p>
            <a:fld id="{F59CD943-D024-467A-B36E-F11E1285ED75}" type="slidenum">
              <a:rPr lang="en-GB" smtClean="0"/>
              <a:pPr/>
              <a:t>36</a:t>
            </a:fld>
            <a:endParaRPr lang="en-GB" dirty="0"/>
          </a:p>
        </p:txBody>
      </p:sp>
      <p:sp>
        <p:nvSpPr>
          <p:cNvPr id="5" name="Text Placeholder 4">
            <a:extLst>
              <a:ext uri="{FF2B5EF4-FFF2-40B4-BE49-F238E27FC236}">
                <a16:creationId xmlns:a16="http://schemas.microsoft.com/office/drawing/2014/main" id="{709CFB11-7C74-5BE9-B7F5-FB03ED9CEA09}"/>
              </a:ext>
            </a:extLst>
          </p:cNvPr>
          <p:cNvSpPr>
            <a:spLocks noGrp="1"/>
          </p:cNvSpPr>
          <p:nvPr>
            <p:ph type="body" sz="quarter" idx="13"/>
          </p:nvPr>
        </p:nvSpPr>
        <p:spPr/>
        <p:txBody>
          <a:bodyPr/>
          <a:lstStyle/>
          <a:p>
            <a:endParaRPr lang="en-US"/>
          </a:p>
        </p:txBody>
      </p:sp>
      <p:pic>
        <p:nvPicPr>
          <p:cNvPr id="8" name="NZ users create">
            <a:hlinkClick r:id="" action="ppaction://media"/>
            <a:extLst>
              <a:ext uri="{FF2B5EF4-FFF2-40B4-BE49-F238E27FC236}">
                <a16:creationId xmlns:a16="http://schemas.microsoft.com/office/drawing/2014/main" id="{B9395198-3311-7618-E51F-E37E5E2F63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0864" y="368828"/>
            <a:ext cx="10173742" cy="5722730"/>
          </a:xfrm>
          <a:prstGeom prst="rect">
            <a:avLst/>
          </a:prstGeom>
        </p:spPr>
      </p:pic>
    </p:spTree>
    <p:extLst>
      <p:ext uri="{BB962C8B-B14F-4D97-AF65-F5344CB8AC3E}">
        <p14:creationId xmlns:p14="http://schemas.microsoft.com/office/powerpoint/2010/main" val="414976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E7BA3-5A78-780B-2A31-D8A1149D78DE}"/>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F7A81460-EB25-3249-9856-E4236977EC21}"/>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ED1924C0-40B1-531C-DD96-C22BEC831D3B}"/>
              </a:ext>
            </a:extLst>
          </p:cNvPr>
          <p:cNvSpPr>
            <a:spLocks noGrp="1"/>
          </p:cNvSpPr>
          <p:nvPr>
            <p:ph type="sldNum" sz="quarter" idx="11"/>
          </p:nvPr>
        </p:nvSpPr>
        <p:spPr/>
        <p:txBody>
          <a:bodyPr/>
          <a:lstStyle/>
          <a:p>
            <a:fld id="{F59CD943-D024-467A-B36E-F11E1285ED75}" type="slidenum">
              <a:rPr lang="en-GB" smtClean="0"/>
              <a:pPr/>
              <a:t>37</a:t>
            </a:fld>
            <a:endParaRPr lang="en-GB" dirty="0"/>
          </a:p>
        </p:txBody>
      </p:sp>
      <p:sp>
        <p:nvSpPr>
          <p:cNvPr id="5" name="Text Placeholder 4">
            <a:extLst>
              <a:ext uri="{FF2B5EF4-FFF2-40B4-BE49-F238E27FC236}">
                <a16:creationId xmlns:a16="http://schemas.microsoft.com/office/drawing/2014/main" id="{9F4D3A49-231D-50A3-8713-00EC1A8ED4B8}"/>
              </a:ext>
            </a:extLst>
          </p:cNvPr>
          <p:cNvSpPr>
            <a:spLocks noGrp="1"/>
          </p:cNvSpPr>
          <p:nvPr>
            <p:ph type="body" sz="quarter" idx="13"/>
          </p:nvPr>
        </p:nvSpPr>
        <p:spPr/>
        <p:txBody>
          <a:bodyPr/>
          <a:lstStyle/>
          <a:p>
            <a:endParaRPr lang="en-US"/>
          </a:p>
        </p:txBody>
      </p:sp>
      <p:pic>
        <p:nvPicPr>
          <p:cNvPr id="8" name="Primo">
            <a:hlinkClick r:id="" action="ppaction://media"/>
            <a:extLst>
              <a:ext uri="{FF2B5EF4-FFF2-40B4-BE49-F238E27FC236}">
                <a16:creationId xmlns:a16="http://schemas.microsoft.com/office/drawing/2014/main" id="{064C3E31-8D39-BBA4-52A3-F793103232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0864" y="369553"/>
            <a:ext cx="10194835" cy="5734595"/>
          </a:xfrm>
          <a:prstGeom prst="rect">
            <a:avLst/>
          </a:prstGeom>
        </p:spPr>
      </p:pic>
    </p:spTree>
    <p:extLst>
      <p:ext uri="{BB962C8B-B14F-4D97-AF65-F5344CB8AC3E}">
        <p14:creationId xmlns:p14="http://schemas.microsoft.com/office/powerpoint/2010/main" val="281586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F0262-14E1-2C03-8509-626414885B80}"/>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E4374236-3246-43C5-E8F4-AA4F75D84B20}"/>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B5F7D9FB-0DBD-9DE2-F1B5-161351F09909}"/>
              </a:ext>
            </a:extLst>
          </p:cNvPr>
          <p:cNvSpPr>
            <a:spLocks noGrp="1"/>
          </p:cNvSpPr>
          <p:nvPr>
            <p:ph type="sldNum" sz="quarter" idx="11"/>
          </p:nvPr>
        </p:nvSpPr>
        <p:spPr/>
        <p:txBody>
          <a:bodyPr/>
          <a:lstStyle/>
          <a:p>
            <a:fld id="{F59CD943-D024-467A-B36E-F11E1285ED75}" type="slidenum">
              <a:rPr lang="en-GB" smtClean="0"/>
              <a:pPr/>
              <a:t>38</a:t>
            </a:fld>
            <a:endParaRPr lang="en-GB" dirty="0"/>
          </a:p>
        </p:txBody>
      </p:sp>
      <p:sp>
        <p:nvSpPr>
          <p:cNvPr id="5" name="Text Placeholder 4">
            <a:extLst>
              <a:ext uri="{FF2B5EF4-FFF2-40B4-BE49-F238E27FC236}">
                <a16:creationId xmlns:a16="http://schemas.microsoft.com/office/drawing/2014/main" id="{92480F06-166D-6209-9FB7-CC702C853E13}"/>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62D5AC75-073A-DD22-48E2-8C405D49B08D}"/>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id="{41BABCE5-6832-2ACD-9597-C97291CBBCED}"/>
              </a:ext>
            </a:extLst>
          </p:cNvPr>
          <p:cNvSpPr>
            <a:spLocks noGrp="1"/>
          </p:cNvSpPr>
          <p:nvPr>
            <p:ph type="body" sz="quarter" idx="15"/>
          </p:nvPr>
        </p:nvSpPr>
        <p:spPr/>
        <p:txBody>
          <a:bodyPr/>
          <a:lstStyle/>
          <a:p>
            <a:endParaRPr lang="en-US"/>
          </a:p>
        </p:txBody>
      </p:sp>
      <p:pic>
        <p:nvPicPr>
          <p:cNvPr id="8" name="PUSH">
            <a:hlinkClick r:id="" action="ppaction://media"/>
            <a:extLst>
              <a:ext uri="{FF2B5EF4-FFF2-40B4-BE49-F238E27FC236}">
                <a16:creationId xmlns:a16="http://schemas.microsoft.com/office/drawing/2014/main" id="{293C7B1B-E97B-FF60-0761-53939A3B99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0864" y="368828"/>
            <a:ext cx="10240906" cy="5760510"/>
          </a:xfrm>
          <a:prstGeom prst="rect">
            <a:avLst/>
          </a:prstGeom>
        </p:spPr>
      </p:pic>
    </p:spTree>
    <p:extLst>
      <p:ext uri="{BB962C8B-B14F-4D97-AF65-F5344CB8AC3E}">
        <p14:creationId xmlns:p14="http://schemas.microsoft.com/office/powerpoint/2010/main" val="355935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EBF708B-D7F8-C7C5-DBBE-BB5F44ACD56F}"/>
              </a:ext>
            </a:extLst>
          </p:cNvPr>
          <p:cNvSpPr>
            <a:spLocks noGrp="1"/>
          </p:cNvSpPr>
          <p:nvPr>
            <p:ph type="body" sz="quarter" idx="13"/>
          </p:nvPr>
        </p:nvSpPr>
        <p:spPr/>
        <p:txBody>
          <a:bodyPr/>
          <a:lstStyle/>
          <a:p>
            <a:r>
              <a:rPr lang="en-US" dirty="0"/>
              <a:t>Moshe Shechter</a:t>
            </a:r>
          </a:p>
        </p:txBody>
      </p:sp>
      <p:sp>
        <p:nvSpPr>
          <p:cNvPr id="9" name="Text Placeholder 8">
            <a:extLst>
              <a:ext uri="{FF2B5EF4-FFF2-40B4-BE49-F238E27FC236}">
                <a16:creationId xmlns:a16="http://schemas.microsoft.com/office/drawing/2014/main" id="{1447F672-A4C7-31F3-9C01-5EA0ACED8C74}"/>
              </a:ext>
            </a:extLst>
          </p:cNvPr>
          <p:cNvSpPr>
            <a:spLocks noGrp="1"/>
          </p:cNvSpPr>
          <p:nvPr>
            <p:ph type="body" sz="quarter" idx="14"/>
          </p:nvPr>
        </p:nvSpPr>
        <p:spPr/>
        <p:txBody>
          <a:bodyPr/>
          <a:lstStyle/>
          <a:p>
            <a:r>
              <a:rPr lang="en-US" dirty="0"/>
              <a:t>Moshe.shechter@clarivate.com</a:t>
            </a:r>
          </a:p>
        </p:txBody>
      </p:sp>
      <p:sp>
        <p:nvSpPr>
          <p:cNvPr id="10" name="Text Placeholder 9">
            <a:extLst>
              <a:ext uri="{FF2B5EF4-FFF2-40B4-BE49-F238E27FC236}">
                <a16:creationId xmlns:a16="http://schemas.microsoft.com/office/drawing/2014/main" id="{F0F4B325-4FAB-158F-2859-7CDA65DE7B6F}"/>
              </a:ext>
            </a:extLst>
          </p:cNvPr>
          <p:cNvSpPr>
            <a:spLocks noGrp="1"/>
          </p:cNvSpPr>
          <p:nvPr>
            <p:ph type="body" sz="quarter" idx="15"/>
          </p:nvPr>
        </p:nvSpPr>
        <p:spPr/>
        <p:txBody>
          <a:bodyPr/>
          <a:lstStyle/>
          <a:p>
            <a:endParaRPr lang="en-US"/>
          </a:p>
        </p:txBody>
      </p:sp>
      <p:sp>
        <p:nvSpPr>
          <p:cNvPr id="11" name="Text Placeholder 10">
            <a:extLst>
              <a:ext uri="{FF2B5EF4-FFF2-40B4-BE49-F238E27FC236}">
                <a16:creationId xmlns:a16="http://schemas.microsoft.com/office/drawing/2014/main" id="{6AEA0A2F-C580-F2D1-69E0-2546FA31A3BF}"/>
              </a:ext>
            </a:extLst>
          </p:cNvPr>
          <p:cNvSpPr>
            <a:spLocks noGrp="1"/>
          </p:cNvSpPr>
          <p:nvPr>
            <p:ph type="body" sz="quarter" idx="16"/>
          </p:nvPr>
        </p:nvSpPr>
        <p:spPr/>
        <p:txBody>
          <a:bodyPr/>
          <a:lstStyle/>
          <a:p>
            <a:r>
              <a:rPr lang="en-US" dirty="0"/>
              <a:t>Thank You </a:t>
            </a:r>
          </a:p>
        </p:txBody>
      </p:sp>
      <p:sp>
        <p:nvSpPr>
          <p:cNvPr id="4" name="Slide Number Placeholder 3">
            <a:extLst>
              <a:ext uri="{FF2B5EF4-FFF2-40B4-BE49-F238E27FC236}">
                <a16:creationId xmlns:a16="http://schemas.microsoft.com/office/drawing/2014/main" id="{7DAB503B-09B3-F36E-368D-A002BE6AB175}"/>
              </a:ext>
            </a:extLst>
          </p:cNvPr>
          <p:cNvSpPr>
            <a:spLocks noGrp="1"/>
          </p:cNvSpPr>
          <p:nvPr>
            <p:ph type="sldNum" sz="quarter" idx="4294967295"/>
          </p:nvPr>
        </p:nvSpPr>
        <p:spPr>
          <a:xfrm>
            <a:off x="11976100" y="6348413"/>
            <a:ext cx="215900" cy="215900"/>
          </a:xfrm>
        </p:spPr>
        <p:txBody>
          <a:bodyPr/>
          <a:lstStyle/>
          <a:p>
            <a:fld id="{F59CD943-D024-467A-B36E-F11E1285ED75}" type="slidenum">
              <a:rPr lang="en-GB" smtClean="0"/>
              <a:pPr/>
              <a:t>39</a:t>
            </a:fld>
            <a:endParaRPr lang="en-GB" dirty="0"/>
          </a:p>
        </p:txBody>
      </p:sp>
    </p:spTree>
    <p:extLst>
      <p:ext uri="{BB962C8B-B14F-4D97-AF65-F5344CB8AC3E}">
        <p14:creationId xmlns:p14="http://schemas.microsoft.com/office/powerpoint/2010/main" val="3871573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rgbClr val="FFFF00"/>
                  </a:glow>
                </a:effectLst>
              </a:rPr>
              <a:t>Model 1 –</a:t>
            </a:r>
            <a:r>
              <a:rPr lang="en-US" dirty="0"/>
              <a:t> Cached Accounts </a:t>
            </a:r>
          </a:p>
        </p:txBody>
      </p:sp>
      <p:sp>
        <p:nvSpPr>
          <p:cNvPr id="4" name="Slide Number Placeholder 3"/>
          <p:cNvSpPr>
            <a:spLocks noGrp="1"/>
          </p:cNvSpPr>
          <p:nvPr>
            <p:ph type="sldNum" sz="quarter" idx="11"/>
          </p:nvPr>
        </p:nvSpPr>
        <p:spPr/>
        <p:txBody>
          <a:bodyPr/>
          <a:lstStyle/>
          <a:p>
            <a:fld id="{1C146586-7EC2-481D-848F-8CE41EB2DE6C}" type="slidenum">
              <a:rPr lang="en-US" smtClean="0"/>
              <a:pPr/>
              <a:t>4</a:t>
            </a:fld>
            <a:endParaRPr lang="en-US" dirty="0"/>
          </a:p>
        </p:txBody>
      </p:sp>
      <p:sp>
        <p:nvSpPr>
          <p:cNvPr id="3" name="Text Placeholder 2">
            <a:extLst>
              <a:ext uri="{FF2B5EF4-FFF2-40B4-BE49-F238E27FC236}">
                <a16:creationId xmlns:a16="http://schemas.microsoft.com/office/drawing/2014/main" id="{A28EE13A-2C55-BCD5-54BE-B85812CE0243}"/>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85908BB0-F17D-55BC-C329-ED759621F66F}"/>
              </a:ext>
            </a:extLst>
          </p:cNvPr>
          <p:cNvSpPr>
            <a:spLocks noGrp="1"/>
          </p:cNvSpPr>
          <p:nvPr>
            <p:ph type="body" sz="quarter" idx="14"/>
          </p:nvPr>
        </p:nvSpPr>
        <p:spPr/>
        <p:txBody>
          <a:bodyPr/>
          <a:lstStyle/>
          <a:p>
            <a:endParaRPr lang="en-US"/>
          </a:p>
        </p:txBody>
      </p:sp>
      <p:sp>
        <p:nvSpPr>
          <p:cNvPr id="7" name="TextBox 6"/>
          <p:cNvSpPr txBox="1"/>
          <p:nvPr/>
        </p:nvSpPr>
        <p:spPr>
          <a:xfrm>
            <a:off x="8251372" y="1735492"/>
            <a:ext cx="1623527" cy="369332"/>
          </a:xfrm>
          <a:prstGeom prst="rect">
            <a:avLst/>
          </a:prstGeom>
          <a:solidFill>
            <a:schemeClr val="accent2"/>
          </a:solidFill>
        </p:spPr>
        <p:txBody>
          <a:bodyPr wrap="square" rtlCol="0">
            <a:spAutoFit/>
          </a:bodyPr>
          <a:lstStyle/>
          <a:p>
            <a:r>
              <a:rPr lang="en-US" b="1">
                <a:solidFill>
                  <a:schemeClr val="bg1"/>
                </a:solidFill>
              </a:rPr>
              <a:t>Institution B</a:t>
            </a:r>
            <a:endParaRPr lang="en-US" b="1" dirty="0">
              <a:solidFill>
                <a:schemeClr val="bg1"/>
              </a:solidFill>
            </a:endParaRPr>
          </a:p>
        </p:txBody>
      </p:sp>
      <p:sp>
        <p:nvSpPr>
          <p:cNvPr id="8" name="TextBox 7"/>
          <p:cNvSpPr txBox="1"/>
          <p:nvPr/>
        </p:nvSpPr>
        <p:spPr>
          <a:xfrm>
            <a:off x="2348205" y="1735492"/>
            <a:ext cx="1623527" cy="369332"/>
          </a:xfrm>
          <a:prstGeom prst="rect">
            <a:avLst/>
          </a:prstGeom>
          <a:solidFill>
            <a:schemeClr val="accent2"/>
          </a:solidFill>
        </p:spPr>
        <p:txBody>
          <a:bodyPr wrap="square" rtlCol="0">
            <a:spAutoFit/>
          </a:bodyPr>
          <a:lstStyle/>
          <a:p>
            <a:r>
              <a:rPr lang="en-US" b="1" dirty="0">
                <a:solidFill>
                  <a:schemeClr val="bg1"/>
                </a:solidFill>
              </a:rPr>
              <a:t>Institution A</a:t>
            </a:r>
          </a:p>
        </p:txBody>
      </p:sp>
      <p:pic>
        <p:nvPicPr>
          <p:cNvPr id="9" name="Picture 8"/>
          <p:cNvPicPr>
            <a:picLocks noChangeAspect="1"/>
          </p:cNvPicPr>
          <p:nvPr/>
        </p:nvPicPr>
        <p:blipFill>
          <a:blip r:embed="rId2"/>
          <a:stretch>
            <a:fillRect/>
          </a:stretch>
        </p:blipFill>
        <p:spPr>
          <a:xfrm>
            <a:off x="2727649" y="2989813"/>
            <a:ext cx="854528" cy="818923"/>
          </a:xfrm>
          <a:prstGeom prst="rect">
            <a:avLst/>
          </a:prstGeom>
        </p:spPr>
      </p:pic>
      <p:pic>
        <p:nvPicPr>
          <p:cNvPr id="10" name="Picture 9"/>
          <p:cNvPicPr>
            <a:picLocks noChangeAspect="1"/>
          </p:cNvPicPr>
          <p:nvPr/>
        </p:nvPicPr>
        <p:blipFill>
          <a:blip r:embed="rId3"/>
          <a:stretch>
            <a:fillRect/>
          </a:stretch>
        </p:blipFill>
        <p:spPr>
          <a:xfrm>
            <a:off x="8764898" y="1069732"/>
            <a:ext cx="619805" cy="512595"/>
          </a:xfrm>
          <a:prstGeom prst="rect">
            <a:avLst/>
          </a:prstGeom>
        </p:spPr>
      </p:pic>
      <p:cxnSp>
        <p:nvCxnSpPr>
          <p:cNvPr id="12" name="Straight Arrow Connector 11"/>
          <p:cNvCxnSpPr>
            <a:stCxn id="9" idx="0"/>
            <a:endCxn id="8" idx="2"/>
          </p:cNvCxnSpPr>
          <p:nvPr/>
        </p:nvCxnSpPr>
        <p:spPr>
          <a:xfrm flipV="1">
            <a:off x="3154914" y="2104824"/>
            <a:ext cx="5055" cy="884988"/>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13" name="TextBox 12"/>
          <p:cNvSpPr txBox="1"/>
          <p:nvPr/>
        </p:nvSpPr>
        <p:spPr>
          <a:xfrm>
            <a:off x="3197289" y="2362653"/>
            <a:ext cx="1074185" cy="369332"/>
          </a:xfrm>
          <a:prstGeom prst="rect">
            <a:avLst/>
          </a:prstGeom>
          <a:noFill/>
        </p:spPr>
        <p:txBody>
          <a:bodyPr wrap="square" rtlCol="0">
            <a:spAutoFit/>
          </a:bodyPr>
          <a:lstStyle/>
          <a:p>
            <a:r>
              <a:rPr lang="en-US" i="1" dirty="0"/>
              <a:t>Login</a:t>
            </a:r>
          </a:p>
        </p:txBody>
      </p:sp>
      <p:pic>
        <p:nvPicPr>
          <p:cNvPr id="14" name="Picture 13"/>
          <p:cNvPicPr>
            <a:picLocks noChangeAspect="1"/>
          </p:cNvPicPr>
          <p:nvPr/>
        </p:nvPicPr>
        <p:blipFill>
          <a:blip r:embed="rId4"/>
          <a:stretch>
            <a:fillRect/>
          </a:stretch>
        </p:blipFill>
        <p:spPr>
          <a:xfrm>
            <a:off x="5715414" y="1508464"/>
            <a:ext cx="916246" cy="798202"/>
          </a:xfrm>
          <a:prstGeom prst="rect">
            <a:avLst/>
          </a:prstGeom>
        </p:spPr>
      </p:pic>
      <p:cxnSp>
        <p:nvCxnSpPr>
          <p:cNvPr id="15" name="Straight Arrow Connector 14"/>
          <p:cNvCxnSpPr>
            <a:stCxn id="8" idx="3"/>
            <a:endCxn id="14" idx="1"/>
          </p:cNvCxnSpPr>
          <p:nvPr/>
        </p:nvCxnSpPr>
        <p:spPr>
          <a:xfrm flipV="1">
            <a:off x="3971732" y="1907566"/>
            <a:ext cx="1743683" cy="12593"/>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16" name="TextBox 15"/>
          <p:cNvSpPr txBox="1"/>
          <p:nvPr/>
        </p:nvSpPr>
        <p:spPr>
          <a:xfrm>
            <a:off x="4276531" y="1868174"/>
            <a:ext cx="1313080" cy="369332"/>
          </a:xfrm>
          <a:prstGeom prst="rect">
            <a:avLst/>
          </a:prstGeom>
          <a:noFill/>
        </p:spPr>
        <p:txBody>
          <a:bodyPr wrap="square" rtlCol="0">
            <a:spAutoFit/>
          </a:bodyPr>
          <a:lstStyle/>
          <a:p>
            <a:r>
              <a:rPr lang="en-US" i="1" dirty="0"/>
              <a:t>Discovery</a:t>
            </a:r>
          </a:p>
        </p:txBody>
      </p:sp>
      <p:cxnSp>
        <p:nvCxnSpPr>
          <p:cNvPr id="19" name="Straight Arrow Connector 18"/>
          <p:cNvCxnSpPr>
            <a:stCxn id="14" idx="3"/>
          </p:cNvCxnSpPr>
          <p:nvPr/>
        </p:nvCxnSpPr>
        <p:spPr>
          <a:xfrm>
            <a:off x="6631660" y="1907566"/>
            <a:ext cx="1639200" cy="1"/>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20" name="TextBox 19"/>
          <p:cNvSpPr txBox="1"/>
          <p:nvPr/>
        </p:nvSpPr>
        <p:spPr>
          <a:xfrm>
            <a:off x="6831977" y="1868173"/>
            <a:ext cx="1115192" cy="369332"/>
          </a:xfrm>
          <a:prstGeom prst="rect">
            <a:avLst/>
          </a:prstGeom>
          <a:noFill/>
        </p:spPr>
        <p:txBody>
          <a:bodyPr wrap="square" rtlCol="0">
            <a:spAutoFit/>
          </a:bodyPr>
          <a:lstStyle/>
          <a:p>
            <a:r>
              <a:rPr lang="en-US" i="1" dirty="0"/>
              <a:t>Request</a:t>
            </a:r>
          </a:p>
        </p:txBody>
      </p:sp>
      <p:cxnSp>
        <p:nvCxnSpPr>
          <p:cNvPr id="24" name="Straight Arrow Connector 23"/>
          <p:cNvCxnSpPr/>
          <p:nvPr/>
        </p:nvCxnSpPr>
        <p:spPr>
          <a:xfrm flipV="1">
            <a:off x="3582177" y="2073238"/>
            <a:ext cx="5480958" cy="1294450"/>
          </a:xfrm>
          <a:prstGeom prst="straightConnector1">
            <a:avLst/>
          </a:prstGeom>
          <a:ln w="28575">
            <a:prstDash val="dash"/>
            <a:tailEnd type="triangle"/>
          </a:ln>
        </p:spPr>
        <p:style>
          <a:lnRef idx="2">
            <a:schemeClr val="accent2"/>
          </a:lnRef>
          <a:fillRef idx="0">
            <a:schemeClr val="accent2"/>
          </a:fillRef>
          <a:effectRef idx="1">
            <a:schemeClr val="accent2"/>
          </a:effectRef>
          <a:fontRef idx="minor">
            <a:schemeClr val="tx1"/>
          </a:fontRef>
        </p:style>
      </p:cxnSp>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artisticPencilGrayscale/>
                    </a14:imgEffect>
                  </a14:imgLayer>
                </a14:imgProps>
              </a:ext>
            </a:extLst>
          </a:blip>
          <a:stretch>
            <a:fillRect/>
          </a:stretch>
        </p:blipFill>
        <p:spPr>
          <a:xfrm>
            <a:off x="8618475" y="2958226"/>
            <a:ext cx="854528" cy="818923"/>
          </a:xfrm>
          <a:prstGeom prst="rect">
            <a:avLst/>
          </a:prstGeom>
        </p:spPr>
      </p:pic>
      <p:cxnSp>
        <p:nvCxnSpPr>
          <p:cNvPr id="29" name="Straight Arrow Connector 28"/>
          <p:cNvCxnSpPr>
            <a:endCxn id="28" idx="0"/>
          </p:cNvCxnSpPr>
          <p:nvPr/>
        </p:nvCxnSpPr>
        <p:spPr>
          <a:xfrm flipH="1">
            <a:off x="9045739" y="2073239"/>
            <a:ext cx="17396" cy="884987"/>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32" name="TextBox 31"/>
          <p:cNvSpPr txBox="1"/>
          <p:nvPr/>
        </p:nvSpPr>
        <p:spPr>
          <a:xfrm>
            <a:off x="9448022" y="3076106"/>
            <a:ext cx="1313022" cy="646331"/>
          </a:xfrm>
          <a:prstGeom prst="rect">
            <a:avLst/>
          </a:prstGeom>
          <a:noFill/>
        </p:spPr>
        <p:txBody>
          <a:bodyPr wrap="square" rtlCol="0">
            <a:spAutoFit/>
          </a:bodyPr>
          <a:lstStyle/>
          <a:p>
            <a:r>
              <a:rPr lang="en-US" i="1" dirty="0"/>
              <a:t>Linked account</a:t>
            </a:r>
          </a:p>
        </p:txBody>
      </p:sp>
      <p:cxnSp>
        <p:nvCxnSpPr>
          <p:cNvPr id="33" name="Straight Arrow Connector 32"/>
          <p:cNvCxnSpPr>
            <a:stCxn id="28" idx="1"/>
            <a:endCxn id="9" idx="3"/>
          </p:cNvCxnSpPr>
          <p:nvPr/>
        </p:nvCxnSpPr>
        <p:spPr>
          <a:xfrm flipH="1">
            <a:off x="3582177" y="3367688"/>
            <a:ext cx="5036298" cy="31587"/>
          </a:xfrm>
          <a:prstGeom prst="straightConnector1">
            <a:avLst/>
          </a:prstGeom>
          <a:ln w="28575">
            <a:prstDash val="sysDot"/>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54459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rgbClr val="FFFF00"/>
                  </a:glow>
                </a:effectLst>
              </a:rPr>
              <a:t>Model 1 –</a:t>
            </a:r>
            <a:r>
              <a:rPr lang="en-US" dirty="0"/>
              <a:t> Cached Accounts </a:t>
            </a:r>
          </a:p>
        </p:txBody>
      </p:sp>
      <p:sp>
        <p:nvSpPr>
          <p:cNvPr id="4" name="Slide Number Placeholder 3"/>
          <p:cNvSpPr>
            <a:spLocks noGrp="1"/>
          </p:cNvSpPr>
          <p:nvPr>
            <p:ph type="sldNum" sz="quarter" idx="11"/>
          </p:nvPr>
        </p:nvSpPr>
        <p:spPr/>
        <p:txBody>
          <a:bodyPr/>
          <a:lstStyle/>
          <a:p>
            <a:fld id="{1C146586-7EC2-481D-848F-8CE41EB2DE6C}" type="slidenum">
              <a:rPr lang="en-US" smtClean="0"/>
              <a:pPr/>
              <a:t>5</a:t>
            </a:fld>
            <a:endParaRPr lang="en-US" dirty="0"/>
          </a:p>
        </p:txBody>
      </p:sp>
      <p:sp>
        <p:nvSpPr>
          <p:cNvPr id="3" name="Text Placeholder 2">
            <a:extLst>
              <a:ext uri="{FF2B5EF4-FFF2-40B4-BE49-F238E27FC236}">
                <a16:creationId xmlns:a16="http://schemas.microsoft.com/office/drawing/2014/main" id="{73813A48-BA74-A14C-15C3-0CAAA6BD6002}"/>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9764AB6A-E0CF-4A12-5B5F-7480E33E4690}"/>
              </a:ext>
            </a:extLst>
          </p:cNvPr>
          <p:cNvSpPr>
            <a:spLocks noGrp="1"/>
          </p:cNvSpPr>
          <p:nvPr>
            <p:ph type="body" sz="quarter" idx="14"/>
          </p:nvPr>
        </p:nvSpPr>
        <p:spPr/>
        <p:txBody>
          <a:bodyPr/>
          <a:lstStyle/>
          <a:p>
            <a:endParaRPr lang="en-US"/>
          </a:p>
        </p:txBody>
      </p:sp>
      <p:sp>
        <p:nvSpPr>
          <p:cNvPr id="7" name="TextBox 6"/>
          <p:cNvSpPr txBox="1"/>
          <p:nvPr/>
        </p:nvSpPr>
        <p:spPr>
          <a:xfrm>
            <a:off x="8251372" y="1735492"/>
            <a:ext cx="1623527" cy="369332"/>
          </a:xfrm>
          <a:prstGeom prst="rect">
            <a:avLst/>
          </a:prstGeom>
          <a:solidFill>
            <a:schemeClr val="accent2"/>
          </a:solidFill>
        </p:spPr>
        <p:txBody>
          <a:bodyPr wrap="square" rtlCol="0">
            <a:spAutoFit/>
          </a:bodyPr>
          <a:lstStyle/>
          <a:p>
            <a:r>
              <a:rPr lang="en-US" b="1">
                <a:solidFill>
                  <a:schemeClr val="bg1"/>
                </a:solidFill>
              </a:rPr>
              <a:t>Institution B</a:t>
            </a:r>
            <a:endParaRPr lang="en-US" b="1" dirty="0">
              <a:solidFill>
                <a:schemeClr val="bg1"/>
              </a:solidFill>
            </a:endParaRPr>
          </a:p>
        </p:txBody>
      </p:sp>
      <p:sp>
        <p:nvSpPr>
          <p:cNvPr id="8" name="TextBox 7"/>
          <p:cNvSpPr txBox="1"/>
          <p:nvPr/>
        </p:nvSpPr>
        <p:spPr>
          <a:xfrm>
            <a:off x="2348205" y="1735492"/>
            <a:ext cx="1623527" cy="369332"/>
          </a:xfrm>
          <a:prstGeom prst="rect">
            <a:avLst/>
          </a:prstGeom>
          <a:solidFill>
            <a:schemeClr val="accent2"/>
          </a:solidFill>
        </p:spPr>
        <p:txBody>
          <a:bodyPr wrap="square" rtlCol="0">
            <a:spAutoFit/>
          </a:bodyPr>
          <a:lstStyle/>
          <a:p>
            <a:r>
              <a:rPr lang="en-US" b="1" dirty="0">
                <a:solidFill>
                  <a:schemeClr val="bg1"/>
                </a:solidFill>
              </a:rPr>
              <a:t>Institution A</a:t>
            </a:r>
          </a:p>
        </p:txBody>
      </p:sp>
      <p:pic>
        <p:nvPicPr>
          <p:cNvPr id="9" name="Picture 8"/>
          <p:cNvPicPr>
            <a:picLocks noChangeAspect="1"/>
          </p:cNvPicPr>
          <p:nvPr/>
        </p:nvPicPr>
        <p:blipFill>
          <a:blip r:embed="rId2"/>
          <a:stretch>
            <a:fillRect/>
          </a:stretch>
        </p:blipFill>
        <p:spPr>
          <a:xfrm>
            <a:off x="2727649" y="2989813"/>
            <a:ext cx="854528" cy="818923"/>
          </a:xfrm>
          <a:prstGeom prst="rect">
            <a:avLst/>
          </a:prstGeom>
        </p:spPr>
      </p:pic>
      <p:pic>
        <p:nvPicPr>
          <p:cNvPr id="10" name="Picture 9"/>
          <p:cNvPicPr>
            <a:picLocks noChangeAspect="1"/>
          </p:cNvPicPr>
          <p:nvPr/>
        </p:nvPicPr>
        <p:blipFill>
          <a:blip r:embed="rId3"/>
          <a:stretch>
            <a:fillRect/>
          </a:stretch>
        </p:blipFill>
        <p:spPr>
          <a:xfrm>
            <a:off x="8764898" y="1069732"/>
            <a:ext cx="619805" cy="512595"/>
          </a:xfrm>
          <a:prstGeom prst="rect">
            <a:avLst/>
          </a:prstGeom>
        </p:spPr>
      </p:pic>
      <p:cxnSp>
        <p:nvCxnSpPr>
          <p:cNvPr id="19" name="Straight Arrow Connector 18"/>
          <p:cNvCxnSpPr>
            <a:stCxn id="9" idx="0"/>
          </p:cNvCxnSpPr>
          <p:nvPr/>
        </p:nvCxnSpPr>
        <p:spPr>
          <a:xfrm flipV="1">
            <a:off x="3154914" y="1907566"/>
            <a:ext cx="5115947" cy="1082246"/>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20" name="TextBox 19"/>
          <p:cNvSpPr txBox="1"/>
          <p:nvPr/>
        </p:nvSpPr>
        <p:spPr>
          <a:xfrm>
            <a:off x="5898916" y="1920158"/>
            <a:ext cx="1115192" cy="369332"/>
          </a:xfrm>
          <a:prstGeom prst="rect">
            <a:avLst/>
          </a:prstGeom>
          <a:noFill/>
        </p:spPr>
        <p:txBody>
          <a:bodyPr wrap="square" rtlCol="0">
            <a:spAutoFit/>
          </a:bodyPr>
          <a:lstStyle/>
          <a:p>
            <a:r>
              <a:rPr lang="en-US" i="1" dirty="0"/>
              <a:t>Borrow</a:t>
            </a:r>
          </a:p>
        </p:txBody>
      </p:sp>
      <p:cxnSp>
        <p:nvCxnSpPr>
          <p:cNvPr id="24" name="Straight Arrow Connector 23"/>
          <p:cNvCxnSpPr/>
          <p:nvPr/>
        </p:nvCxnSpPr>
        <p:spPr>
          <a:xfrm flipV="1">
            <a:off x="3582177" y="2073238"/>
            <a:ext cx="5480958" cy="1294450"/>
          </a:xfrm>
          <a:prstGeom prst="straightConnector1">
            <a:avLst/>
          </a:prstGeom>
          <a:ln w="28575">
            <a:prstDash val="dash"/>
            <a:tailEnd type="triangle"/>
          </a:ln>
        </p:spPr>
        <p:style>
          <a:lnRef idx="2">
            <a:schemeClr val="accent2"/>
          </a:lnRef>
          <a:fillRef idx="0">
            <a:schemeClr val="accent2"/>
          </a:fillRef>
          <a:effectRef idx="1">
            <a:schemeClr val="accent2"/>
          </a:effectRef>
          <a:fontRef idx="minor">
            <a:schemeClr val="tx1"/>
          </a:fontRef>
        </p:style>
      </p:cxnSp>
      <p:pic>
        <p:nvPicPr>
          <p:cNvPr id="28" name="Picture 27"/>
          <p:cNvPicPr>
            <a:picLocks noChangeAspect="1"/>
          </p:cNvPicPr>
          <p:nvPr/>
        </p:nvPicPr>
        <p:blipFill>
          <a:blip r:embed="rId4">
            <a:extLst>
              <a:ext uri="{BEBA8EAE-BF5A-486C-A8C5-ECC9F3942E4B}">
                <a14:imgProps xmlns:a14="http://schemas.microsoft.com/office/drawing/2010/main">
                  <a14:imgLayer r:embed="rId5">
                    <a14:imgEffect>
                      <a14:artisticPencilGrayscale/>
                    </a14:imgEffect>
                  </a14:imgLayer>
                </a14:imgProps>
              </a:ext>
            </a:extLst>
          </a:blip>
          <a:stretch>
            <a:fillRect/>
          </a:stretch>
        </p:blipFill>
        <p:spPr>
          <a:xfrm>
            <a:off x="8618475" y="2958226"/>
            <a:ext cx="854528" cy="818923"/>
          </a:xfrm>
          <a:prstGeom prst="rect">
            <a:avLst/>
          </a:prstGeom>
        </p:spPr>
      </p:pic>
      <p:cxnSp>
        <p:nvCxnSpPr>
          <p:cNvPr id="29" name="Straight Arrow Connector 28"/>
          <p:cNvCxnSpPr>
            <a:endCxn id="28" idx="0"/>
          </p:cNvCxnSpPr>
          <p:nvPr/>
        </p:nvCxnSpPr>
        <p:spPr>
          <a:xfrm flipH="1">
            <a:off x="9045739" y="2073239"/>
            <a:ext cx="17396" cy="884987"/>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32" name="TextBox 31"/>
          <p:cNvSpPr txBox="1"/>
          <p:nvPr/>
        </p:nvSpPr>
        <p:spPr>
          <a:xfrm>
            <a:off x="9448022" y="3076106"/>
            <a:ext cx="1293772" cy="646331"/>
          </a:xfrm>
          <a:prstGeom prst="rect">
            <a:avLst/>
          </a:prstGeom>
          <a:noFill/>
        </p:spPr>
        <p:txBody>
          <a:bodyPr wrap="square" rtlCol="0">
            <a:spAutoFit/>
          </a:bodyPr>
          <a:lstStyle/>
          <a:p>
            <a:r>
              <a:rPr lang="en-US" i="1" dirty="0"/>
              <a:t>Linked account</a:t>
            </a:r>
          </a:p>
        </p:txBody>
      </p:sp>
      <p:cxnSp>
        <p:nvCxnSpPr>
          <p:cNvPr id="33" name="Straight Arrow Connector 32"/>
          <p:cNvCxnSpPr>
            <a:stCxn id="28" idx="1"/>
            <a:endCxn id="9" idx="3"/>
          </p:cNvCxnSpPr>
          <p:nvPr/>
        </p:nvCxnSpPr>
        <p:spPr>
          <a:xfrm flipH="1">
            <a:off x="3582177" y="3367688"/>
            <a:ext cx="5036298" cy="31587"/>
          </a:xfrm>
          <a:prstGeom prst="straightConnector1">
            <a:avLst/>
          </a:prstGeom>
          <a:ln w="28575">
            <a:prstDash val="sysDot"/>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1256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rgbClr val="FFFF00"/>
                  </a:glow>
                </a:effectLst>
              </a:rPr>
              <a:t>Model 1 –</a:t>
            </a:r>
            <a:r>
              <a:rPr lang="en-US" dirty="0"/>
              <a:t> Cached Accounts </a:t>
            </a:r>
          </a:p>
        </p:txBody>
      </p:sp>
      <p:sp>
        <p:nvSpPr>
          <p:cNvPr id="4" name="Slide Number Placeholder 3"/>
          <p:cNvSpPr>
            <a:spLocks noGrp="1"/>
          </p:cNvSpPr>
          <p:nvPr>
            <p:ph type="sldNum" sz="quarter" idx="11"/>
          </p:nvPr>
        </p:nvSpPr>
        <p:spPr/>
        <p:txBody>
          <a:bodyPr/>
          <a:lstStyle/>
          <a:p>
            <a:fld id="{1C146586-7EC2-481D-848F-8CE41EB2DE6C}" type="slidenum">
              <a:rPr lang="en-US" smtClean="0"/>
              <a:pPr/>
              <a:t>6</a:t>
            </a:fld>
            <a:endParaRPr lang="en-US" dirty="0"/>
          </a:p>
        </p:txBody>
      </p:sp>
      <p:sp>
        <p:nvSpPr>
          <p:cNvPr id="3" name="Content Placeholder 2"/>
          <p:cNvSpPr>
            <a:spLocks noGrp="1"/>
          </p:cNvSpPr>
          <p:nvPr>
            <p:ph type="body" sz="quarter" idx="13"/>
          </p:nvPr>
        </p:nvSpPr>
        <p:spPr/>
        <p:txBody>
          <a:bodyPr/>
          <a:lstStyle/>
          <a:p>
            <a:r>
              <a:rPr lang="en-US" dirty="0"/>
              <a:t>In this model there is a ‘Primary’ record and a ‘Secondary’ record</a:t>
            </a:r>
          </a:p>
        </p:txBody>
      </p:sp>
      <p:sp>
        <p:nvSpPr>
          <p:cNvPr id="5" name="Text Placeholder 4">
            <a:extLst>
              <a:ext uri="{FF2B5EF4-FFF2-40B4-BE49-F238E27FC236}">
                <a16:creationId xmlns:a16="http://schemas.microsoft.com/office/drawing/2014/main" id="{9786558C-1F14-1BD6-B835-A324CA38B373}"/>
              </a:ext>
            </a:extLst>
          </p:cNvPr>
          <p:cNvSpPr>
            <a:spLocks noGrp="1"/>
          </p:cNvSpPr>
          <p:nvPr>
            <p:ph type="body" sz="quarter" idx="14"/>
          </p:nvPr>
        </p:nvSpPr>
        <p:spPr/>
        <p:txBody>
          <a:bodyPr/>
          <a:lstStyle/>
          <a:p>
            <a:endParaRPr lang="en-US"/>
          </a:p>
        </p:txBody>
      </p:sp>
      <p:sp>
        <p:nvSpPr>
          <p:cNvPr id="12" name="TextBox 11"/>
          <p:cNvSpPr txBox="1"/>
          <p:nvPr/>
        </p:nvSpPr>
        <p:spPr>
          <a:xfrm>
            <a:off x="8251372" y="2220684"/>
            <a:ext cx="1623527" cy="369332"/>
          </a:xfrm>
          <a:prstGeom prst="rect">
            <a:avLst/>
          </a:prstGeom>
          <a:solidFill>
            <a:schemeClr val="accent2"/>
          </a:solidFill>
        </p:spPr>
        <p:txBody>
          <a:bodyPr wrap="square" rtlCol="0">
            <a:spAutoFit/>
          </a:bodyPr>
          <a:lstStyle/>
          <a:p>
            <a:r>
              <a:rPr lang="en-US" b="1">
                <a:solidFill>
                  <a:schemeClr val="bg1"/>
                </a:solidFill>
              </a:rPr>
              <a:t>Institution B</a:t>
            </a:r>
            <a:endParaRPr lang="en-US" b="1" dirty="0">
              <a:solidFill>
                <a:schemeClr val="bg1"/>
              </a:solidFill>
            </a:endParaRPr>
          </a:p>
        </p:txBody>
      </p:sp>
      <p:sp>
        <p:nvSpPr>
          <p:cNvPr id="13" name="TextBox 12"/>
          <p:cNvSpPr txBox="1"/>
          <p:nvPr/>
        </p:nvSpPr>
        <p:spPr>
          <a:xfrm>
            <a:off x="2348205" y="2220684"/>
            <a:ext cx="1623527" cy="369332"/>
          </a:xfrm>
          <a:prstGeom prst="rect">
            <a:avLst/>
          </a:prstGeom>
          <a:solidFill>
            <a:schemeClr val="accent2"/>
          </a:solidFill>
        </p:spPr>
        <p:txBody>
          <a:bodyPr wrap="square" rtlCol="0">
            <a:spAutoFit/>
          </a:bodyPr>
          <a:lstStyle/>
          <a:p>
            <a:r>
              <a:rPr lang="en-US" b="1" dirty="0">
                <a:solidFill>
                  <a:schemeClr val="bg1"/>
                </a:solidFill>
              </a:rPr>
              <a:t>Institution A</a:t>
            </a:r>
          </a:p>
        </p:txBody>
      </p:sp>
      <p:pic>
        <p:nvPicPr>
          <p:cNvPr id="14" name="Picture 13"/>
          <p:cNvPicPr>
            <a:picLocks noChangeAspect="1"/>
          </p:cNvPicPr>
          <p:nvPr/>
        </p:nvPicPr>
        <p:blipFill>
          <a:blip r:embed="rId2"/>
          <a:stretch>
            <a:fillRect/>
          </a:stretch>
        </p:blipFill>
        <p:spPr>
          <a:xfrm>
            <a:off x="2727649" y="3475005"/>
            <a:ext cx="854528" cy="818923"/>
          </a:xfrm>
          <a:prstGeom prst="rect">
            <a:avLst/>
          </a:prstGeom>
        </p:spPr>
      </p:pic>
      <p:cxnSp>
        <p:nvCxnSpPr>
          <p:cNvPr id="15" name="Straight Arrow Connector 14"/>
          <p:cNvCxnSpPr>
            <a:stCxn id="14" idx="0"/>
            <a:endCxn id="13" idx="2"/>
          </p:cNvCxnSpPr>
          <p:nvPr/>
        </p:nvCxnSpPr>
        <p:spPr>
          <a:xfrm flipV="1">
            <a:off x="3154914" y="2590016"/>
            <a:ext cx="5055" cy="884988"/>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8618475" y="3443418"/>
            <a:ext cx="854528" cy="818923"/>
          </a:xfrm>
          <a:prstGeom prst="rect">
            <a:avLst/>
          </a:prstGeom>
        </p:spPr>
      </p:pic>
      <p:cxnSp>
        <p:nvCxnSpPr>
          <p:cNvPr id="17" name="Straight Arrow Connector 16"/>
          <p:cNvCxnSpPr>
            <a:endCxn id="16" idx="0"/>
          </p:cNvCxnSpPr>
          <p:nvPr/>
        </p:nvCxnSpPr>
        <p:spPr>
          <a:xfrm flipH="1">
            <a:off x="9045739" y="2558431"/>
            <a:ext cx="17396" cy="884987"/>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cxnSp>
        <p:nvCxnSpPr>
          <p:cNvPr id="18" name="Straight Arrow Connector 17"/>
          <p:cNvCxnSpPr>
            <a:stCxn id="16" idx="1"/>
            <a:endCxn id="14" idx="3"/>
          </p:cNvCxnSpPr>
          <p:nvPr/>
        </p:nvCxnSpPr>
        <p:spPr>
          <a:xfrm flipH="1">
            <a:off x="3582177" y="3852880"/>
            <a:ext cx="5036298" cy="31587"/>
          </a:xfrm>
          <a:prstGeom prst="straightConnector1">
            <a:avLst/>
          </a:prstGeom>
          <a:ln w="28575">
            <a:prstDash val="sysDot"/>
            <a:tailEnd type="triangle"/>
          </a:ln>
        </p:spPr>
        <p:style>
          <a:lnRef idx="2">
            <a:schemeClr val="accent2"/>
          </a:lnRef>
          <a:fillRef idx="0">
            <a:schemeClr val="accent2"/>
          </a:fillRef>
          <a:effectRef idx="1">
            <a:schemeClr val="accent2"/>
          </a:effectRef>
          <a:fontRef idx="minor">
            <a:schemeClr val="tx1"/>
          </a:fontRef>
        </p:style>
      </p:cxnSp>
      <p:sp>
        <p:nvSpPr>
          <p:cNvPr id="19" name="TextBox 18"/>
          <p:cNvSpPr txBox="1"/>
          <p:nvPr/>
        </p:nvSpPr>
        <p:spPr>
          <a:xfrm>
            <a:off x="2615682" y="4394930"/>
            <a:ext cx="1287625" cy="369332"/>
          </a:xfrm>
          <a:prstGeom prst="rect">
            <a:avLst/>
          </a:prstGeom>
          <a:noFill/>
        </p:spPr>
        <p:txBody>
          <a:bodyPr wrap="square" rtlCol="0">
            <a:spAutoFit/>
          </a:bodyPr>
          <a:lstStyle/>
          <a:p>
            <a:r>
              <a:rPr lang="en-US" b="1" dirty="0"/>
              <a:t>Primary</a:t>
            </a:r>
          </a:p>
        </p:txBody>
      </p:sp>
      <p:sp>
        <p:nvSpPr>
          <p:cNvPr id="20" name="TextBox 19"/>
          <p:cNvSpPr txBox="1"/>
          <p:nvPr/>
        </p:nvSpPr>
        <p:spPr>
          <a:xfrm>
            <a:off x="8587274" y="4327323"/>
            <a:ext cx="1623527" cy="369332"/>
          </a:xfrm>
          <a:prstGeom prst="rect">
            <a:avLst/>
          </a:prstGeom>
          <a:noFill/>
        </p:spPr>
        <p:txBody>
          <a:bodyPr wrap="square" rtlCol="0">
            <a:spAutoFit/>
          </a:bodyPr>
          <a:lstStyle/>
          <a:p>
            <a:r>
              <a:rPr lang="en-US" b="1" dirty="0"/>
              <a:t>Secondary</a:t>
            </a:r>
          </a:p>
        </p:txBody>
      </p:sp>
    </p:spTree>
    <p:extLst>
      <p:ext uri="{BB962C8B-B14F-4D97-AF65-F5344CB8AC3E}">
        <p14:creationId xmlns:p14="http://schemas.microsoft.com/office/powerpoint/2010/main" val="179130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rgbClr val="FFFF00"/>
                  </a:glow>
                </a:effectLst>
              </a:rPr>
              <a:t>Model 1 –</a:t>
            </a:r>
            <a:r>
              <a:rPr lang="en-US" dirty="0"/>
              <a:t> Cached Accounts </a:t>
            </a:r>
          </a:p>
        </p:txBody>
      </p:sp>
      <p:sp>
        <p:nvSpPr>
          <p:cNvPr id="4" name="Slide Number Placeholder 3"/>
          <p:cNvSpPr>
            <a:spLocks noGrp="1"/>
          </p:cNvSpPr>
          <p:nvPr>
            <p:ph type="sldNum" sz="quarter" idx="11"/>
          </p:nvPr>
        </p:nvSpPr>
        <p:spPr/>
        <p:txBody>
          <a:bodyPr/>
          <a:lstStyle/>
          <a:p>
            <a:fld id="{1C146586-7EC2-481D-848F-8CE41EB2DE6C}" type="slidenum">
              <a:rPr lang="en-US" smtClean="0"/>
              <a:pPr/>
              <a:t>7</a:t>
            </a:fld>
            <a:endParaRPr lang="en-US" dirty="0"/>
          </a:p>
        </p:txBody>
      </p:sp>
      <p:sp>
        <p:nvSpPr>
          <p:cNvPr id="3" name="Content Placeholder 2"/>
          <p:cNvSpPr>
            <a:spLocks noGrp="1"/>
          </p:cNvSpPr>
          <p:nvPr>
            <p:ph type="body" sz="quarter" idx="13"/>
          </p:nvPr>
        </p:nvSpPr>
        <p:spPr/>
        <p:txBody>
          <a:bodyPr/>
          <a:lstStyle/>
          <a:p>
            <a:r>
              <a:rPr lang="en-US" dirty="0"/>
              <a:t>… this allows for refresh actions from the Primary record to the Secondary record</a:t>
            </a:r>
          </a:p>
          <a:p>
            <a:r>
              <a:rPr lang="en-US" dirty="0"/>
              <a:t>Refresh happens when linked account is active – borrows or requests </a:t>
            </a:r>
          </a:p>
          <a:p>
            <a:pPr lvl="1"/>
            <a:r>
              <a:rPr lang="en-US" dirty="0"/>
              <a:t>Updates are not pushed from Primary to Secondary the moment they are updated at the Primary record</a:t>
            </a:r>
          </a:p>
        </p:txBody>
      </p:sp>
      <p:sp>
        <p:nvSpPr>
          <p:cNvPr id="12" name="TextBox 11"/>
          <p:cNvSpPr txBox="1"/>
          <p:nvPr/>
        </p:nvSpPr>
        <p:spPr>
          <a:xfrm>
            <a:off x="8164744" y="2982061"/>
            <a:ext cx="1623527" cy="369332"/>
          </a:xfrm>
          <a:prstGeom prst="rect">
            <a:avLst/>
          </a:prstGeom>
          <a:solidFill>
            <a:schemeClr val="accent2"/>
          </a:solidFill>
        </p:spPr>
        <p:txBody>
          <a:bodyPr wrap="square" rtlCol="0">
            <a:spAutoFit/>
          </a:bodyPr>
          <a:lstStyle/>
          <a:p>
            <a:r>
              <a:rPr lang="en-US" b="1">
                <a:solidFill>
                  <a:schemeClr val="bg1"/>
                </a:solidFill>
              </a:rPr>
              <a:t>Institution B</a:t>
            </a:r>
            <a:endParaRPr lang="en-US" b="1" dirty="0">
              <a:solidFill>
                <a:schemeClr val="bg1"/>
              </a:solidFill>
            </a:endParaRPr>
          </a:p>
        </p:txBody>
      </p:sp>
      <p:sp>
        <p:nvSpPr>
          <p:cNvPr id="13" name="TextBox 12"/>
          <p:cNvSpPr txBox="1"/>
          <p:nvPr/>
        </p:nvSpPr>
        <p:spPr>
          <a:xfrm>
            <a:off x="2261577" y="2982061"/>
            <a:ext cx="1623527" cy="369332"/>
          </a:xfrm>
          <a:prstGeom prst="rect">
            <a:avLst/>
          </a:prstGeom>
          <a:solidFill>
            <a:schemeClr val="accent2"/>
          </a:solidFill>
        </p:spPr>
        <p:txBody>
          <a:bodyPr wrap="square" rtlCol="0">
            <a:spAutoFit/>
          </a:bodyPr>
          <a:lstStyle/>
          <a:p>
            <a:r>
              <a:rPr lang="en-US" b="1" dirty="0">
                <a:solidFill>
                  <a:schemeClr val="bg1"/>
                </a:solidFill>
              </a:rPr>
              <a:t>Institution A</a:t>
            </a:r>
          </a:p>
        </p:txBody>
      </p:sp>
      <p:pic>
        <p:nvPicPr>
          <p:cNvPr id="14" name="Picture 13"/>
          <p:cNvPicPr>
            <a:picLocks noChangeAspect="1"/>
          </p:cNvPicPr>
          <p:nvPr/>
        </p:nvPicPr>
        <p:blipFill>
          <a:blip r:embed="rId2"/>
          <a:stretch>
            <a:fillRect/>
          </a:stretch>
        </p:blipFill>
        <p:spPr>
          <a:xfrm>
            <a:off x="2641021" y="4236382"/>
            <a:ext cx="854528" cy="818923"/>
          </a:xfrm>
          <a:prstGeom prst="rect">
            <a:avLst/>
          </a:prstGeom>
        </p:spPr>
      </p:pic>
      <p:cxnSp>
        <p:nvCxnSpPr>
          <p:cNvPr id="15" name="Straight Arrow Connector 14"/>
          <p:cNvCxnSpPr>
            <a:stCxn id="14" idx="0"/>
            <a:endCxn id="13" idx="2"/>
          </p:cNvCxnSpPr>
          <p:nvPr/>
        </p:nvCxnSpPr>
        <p:spPr>
          <a:xfrm flipV="1">
            <a:off x="3068286" y="3351393"/>
            <a:ext cx="5055" cy="884988"/>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8531847" y="4204795"/>
            <a:ext cx="854528" cy="818923"/>
          </a:xfrm>
          <a:prstGeom prst="rect">
            <a:avLst/>
          </a:prstGeom>
        </p:spPr>
      </p:pic>
      <p:cxnSp>
        <p:nvCxnSpPr>
          <p:cNvPr id="17" name="Straight Arrow Connector 16"/>
          <p:cNvCxnSpPr>
            <a:endCxn id="16" idx="0"/>
          </p:cNvCxnSpPr>
          <p:nvPr/>
        </p:nvCxnSpPr>
        <p:spPr>
          <a:xfrm flipH="1">
            <a:off x="8959111" y="3319808"/>
            <a:ext cx="17396" cy="884987"/>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19" name="TextBox 18"/>
          <p:cNvSpPr txBox="1"/>
          <p:nvPr/>
        </p:nvSpPr>
        <p:spPr>
          <a:xfrm>
            <a:off x="2529054" y="5156307"/>
            <a:ext cx="1287625" cy="369332"/>
          </a:xfrm>
          <a:prstGeom prst="rect">
            <a:avLst/>
          </a:prstGeom>
          <a:noFill/>
        </p:spPr>
        <p:txBody>
          <a:bodyPr wrap="square" rtlCol="0">
            <a:spAutoFit/>
          </a:bodyPr>
          <a:lstStyle/>
          <a:p>
            <a:r>
              <a:rPr lang="en-US" b="1" dirty="0"/>
              <a:t>Primary</a:t>
            </a:r>
          </a:p>
        </p:txBody>
      </p:sp>
      <p:sp>
        <p:nvSpPr>
          <p:cNvPr id="20" name="TextBox 19"/>
          <p:cNvSpPr txBox="1"/>
          <p:nvPr/>
        </p:nvSpPr>
        <p:spPr>
          <a:xfrm>
            <a:off x="8500646" y="5088700"/>
            <a:ext cx="1623527" cy="369332"/>
          </a:xfrm>
          <a:prstGeom prst="rect">
            <a:avLst/>
          </a:prstGeom>
          <a:noFill/>
        </p:spPr>
        <p:txBody>
          <a:bodyPr wrap="square" rtlCol="0">
            <a:spAutoFit/>
          </a:bodyPr>
          <a:lstStyle/>
          <a:p>
            <a:r>
              <a:rPr lang="en-US" b="1" dirty="0"/>
              <a:t>Secondary</a:t>
            </a:r>
          </a:p>
        </p:txBody>
      </p:sp>
      <p:sp>
        <p:nvSpPr>
          <p:cNvPr id="5" name="Curved Left Arrow 4"/>
          <p:cNvSpPr/>
          <p:nvPr/>
        </p:nvSpPr>
        <p:spPr>
          <a:xfrm flipH="1" flipV="1">
            <a:off x="6690507" y="3166728"/>
            <a:ext cx="1474236" cy="166279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6877119" y="3920426"/>
            <a:ext cx="2050602" cy="369332"/>
          </a:xfrm>
          <a:prstGeom prst="rect">
            <a:avLst/>
          </a:prstGeom>
          <a:noFill/>
        </p:spPr>
        <p:txBody>
          <a:bodyPr wrap="square" rtlCol="0">
            <a:spAutoFit/>
          </a:bodyPr>
          <a:lstStyle/>
          <a:p>
            <a:r>
              <a:rPr lang="en-US" b="1" dirty="0"/>
              <a:t>Borrow/request</a:t>
            </a:r>
          </a:p>
        </p:txBody>
      </p:sp>
      <p:cxnSp>
        <p:nvCxnSpPr>
          <p:cNvPr id="22" name="Straight Arrow Connector 21"/>
          <p:cNvCxnSpPr/>
          <p:nvPr/>
        </p:nvCxnSpPr>
        <p:spPr>
          <a:xfrm flipV="1">
            <a:off x="3509543" y="3350900"/>
            <a:ext cx="5480958" cy="1294450"/>
          </a:xfrm>
          <a:prstGeom prst="straightConnector1">
            <a:avLst/>
          </a:prstGeom>
          <a:ln w="28575">
            <a:prstDash val="dash"/>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09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rgbClr val="FFFF00"/>
                  </a:glow>
                </a:effectLst>
              </a:rPr>
              <a:t>Model 1 –</a:t>
            </a:r>
            <a:r>
              <a:rPr lang="en-US" dirty="0"/>
              <a:t> Cached Accounts </a:t>
            </a:r>
          </a:p>
        </p:txBody>
      </p:sp>
      <p:sp>
        <p:nvSpPr>
          <p:cNvPr id="4" name="Slide Number Placeholder 3"/>
          <p:cNvSpPr>
            <a:spLocks noGrp="1"/>
          </p:cNvSpPr>
          <p:nvPr>
            <p:ph type="sldNum" sz="quarter" idx="11"/>
          </p:nvPr>
        </p:nvSpPr>
        <p:spPr/>
        <p:txBody>
          <a:bodyPr/>
          <a:lstStyle/>
          <a:p>
            <a:fld id="{1C146586-7EC2-481D-848F-8CE41EB2DE6C}" type="slidenum">
              <a:rPr lang="en-US" smtClean="0"/>
              <a:pPr/>
              <a:t>8</a:t>
            </a:fld>
            <a:endParaRPr lang="en-US" dirty="0"/>
          </a:p>
        </p:txBody>
      </p:sp>
      <p:sp>
        <p:nvSpPr>
          <p:cNvPr id="3" name="Content Placeholder 2"/>
          <p:cNvSpPr>
            <a:spLocks noGrp="1"/>
          </p:cNvSpPr>
          <p:nvPr>
            <p:ph type="body" sz="quarter" idx="13"/>
          </p:nvPr>
        </p:nvSpPr>
        <p:spPr>
          <a:xfrm>
            <a:off x="550864" y="753852"/>
            <a:ext cx="8281986" cy="2725948"/>
          </a:xfrm>
        </p:spPr>
        <p:txBody>
          <a:bodyPr>
            <a:noAutofit/>
          </a:bodyPr>
          <a:lstStyle/>
          <a:p>
            <a:r>
              <a:rPr lang="en-US" dirty="0"/>
              <a:t>What’s copied ?</a:t>
            </a:r>
          </a:p>
          <a:p>
            <a:pPr lvl="1"/>
            <a:r>
              <a:rPr lang="en-US" sz="1800" dirty="0"/>
              <a:t>General Information</a:t>
            </a:r>
          </a:p>
          <a:p>
            <a:pPr lvl="1"/>
            <a:r>
              <a:rPr lang="en-US" sz="1800" dirty="0"/>
              <a:t>Contact Information</a:t>
            </a:r>
          </a:p>
          <a:p>
            <a:pPr lvl="1"/>
            <a:r>
              <a:rPr lang="en-US" sz="1800" dirty="0"/>
              <a:t>Blocks (optional) (more information </a:t>
            </a:r>
            <a:r>
              <a:rPr lang="en-US" sz="1800" dirty="0">
                <a:hlinkClick r:id="rId2"/>
              </a:rPr>
              <a:t>here</a:t>
            </a:r>
            <a:r>
              <a:rPr lang="en-US" sz="1800" dirty="0"/>
              <a:t>)</a:t>
            </a:r>
          </a:p>
          <a:p>
            <a:r>
              <a:rPr lang="en-US" dirty="0"/>
              <a:t>What’s not copied ?</a:t>
            </a:r>
          </a:p>
          <a:p>
            <a:pPr lvl="1"/>
            <a:r>
              <a:rPr lang="en-US" sz="1800" dirty="0"/>
              <a:t>Notes</a:t>
            </a:r>
          </a:p>
          <a:p>
            <a:pPr lvl="1"/>
            <a:r>
              <a:rPr lang="en-US" sz="1800" dirty="0"/>
              <a:t>Identifiers</a:t>
            </a:r>
          </a:p>
          <a:p>
            <a:r>
              <a:rPr lang="en-US" dirty="0"/>
              <a:t>Locally set rules determine (may be set per copy source):</a:t>
            </a:r>
          </a:p>
          <a:p>
            <a:pPr lvl="1"/>
            <a:r>
              <a:rPr lang="en-US" sz="1800" dirty="0"/>
              <a:t>Local expiry date</a:t>
            </a:r>
          </a:p>
          <a:p>
            <a:pPr lvl="1"/>
            <a:r>
              <a:rPr lang="en-US" sz="1800" dirty="0"/>
              <a:t>Local purge date</a:t>
            </a:r>
          </a:p>
          <a:p>
            <a:pPr lvl="1"/>
            <a:r>
              <a:rPr lang="en-US" sz="1800" dirty="0"/>
              <a:t>Local user group</a:t>
            </a:r>
          </a:p>
          <a:p>
            <a:pPr lvl="1"/>
            <a:r>
              <a:rPr lang="en-US" sz="1800" dirty="0"/>
              <a:t>Local resource sharing library</a:t>
            </a:r>
          </a:p>
          <a:p>
            <a:pPr lvl="1"/>
            <a:endParaRPr lang="en-US" sz="1800" dirty="0"/>
          </a:p>
        </p:txBody>
      </p:sp>
    </p:spTree>
    <p:extLst>
      <p:ext uri="{BB962C8B-B14F-4D97-AF65-F5344CB8AC3E}">
        <p14:creationId xmlns:p14="http://schemas.microsoft.com/office/powerpoint/2010/main" val="1279358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rgbClr val="FFFF00"/>
                  </a:glow>
                </a:effectLst>
              </a:rPr>
              <a:t>Model 1 –</a:t>
            </a:r>
            <a:r>
              <a:rPr lang="en-US" dirty="0"/>
              <a:t> Cached Accounts </a:t>
            </a:r>
          </a:p>
        </p:txBody>
      </p:sp>
      <p:sp>
        <p:nvSpPr>
          <p:cNvPr id="4" name="Slide Number Placeholder 3"/>
          <p:cNvSpPr>
            <a:spLocks noGrp="1"/>
          </p:cNvSpPr>
          <p:nvPr>
            <p:ph type="sldNum" sz="quarter" idx="11"/>
          </p:nvPr>
        </p:nvSpPr>
        <p:spPr/>
        <p:txBody>
          <a:bodyPr/>
          <a:lstStyle/>
          <a:p>
            <a:fld id="{1C146586-7EC2-481D-848F-8CE41EB2DE6C}" type="slidenum">
              <a:rPr lang="en-US" smtClean="0"/>
              <a:pPr/>
              <a:t>9</a:t>
            </a:fld>
            <a:endParaRPr lang="en-US" dirty="0"/>
          </a:p>
        </p:txBody>
      </p:sp>
      <p:sp>
        <p:nvSpPr>
          <p:cNvPr id="3" name="Content Placeholder 2"/>
          <p:cNvSpPr>
            <a:spLocks noGrp="1"/>
          </p:cNvSpPr>
          <p:nvPr>
            <p:ph type="body" sz="quarter" idx="13"/>
          </p:nvPr>
        </p:nvSpPr>
        <p:spPr>
          <a:xfrm>
            <a:off x="550863" y="753851"/>
            <a:ext cx="8645387" cy="3165005"/>
          </a:xfrm>
        </p:spPr>
        <p:txBody>
          <a:bodyPr/>
          <a:lstStyle/>
          <a:p>
            <a:r>
              <a:rPr lang="en-US" dirty="0"/>
              <a:t>Source institution may configure</a:t>
            </a:r>
          </a:p>
          <a:p>
            <a:pPr lvl="1"/>
            <a:r>
              <a:rPr lang="en-US" sz="1800" dirty="0"/>
              <a:t>What patron types (user groups) may have their data shared</a:t>
            </a:r>
          </a:p>
          <a:p>
            <a:pPr lvl="1"/>
            <a:r>
              <a:rPr lang="en-US" sz="1800" dirty="0"/>
              <a:t>What data from the user record is shared and what is not</a:t>
            </a:r>
          </a:p>
          <a:p>
            <a:pPr lvl="1"/>
            <a:endParaRPr lang="en-US" sz="1800" dirty="0"/>
          </a:p>
          <a:p>
            <a:pPr lvl="1"/>
            <a:r>
              <a:rPr lang="en-US" sz="1800" dirty="0"/>
              <a:t>More details are on the “</a:t>
            </a:r>
            <a:r>
              <a:rPr lang="en-US" sz="1800" dirty="0">
                <a:hlinkClick r:id="rId2"/>
              </a:rPr>
              <a:t>Automated Fulfillment Network in a Network Zone Consortia</a:t>
            </a:r>
            <a:r>
              <a:rPr lang="en-US" sz="1800" dirty="0"/>
              <a:t>” webinar </a:t>
            </a:r>
            <a:r>
              <a:rPr lang="en-US" sz="1800" dirty="0">
                <a:hlinkClick r:id="rId3"/>
              </a:rPr>
              <a:t>delivered on June 5</a:t>
            </a:r>
            <a:r>
              <a:rPr lang="en-US" sz="1800" baseline="30000" dirty="0">
                <a:hlinkClick r:id="rId3"/>
              </a:rPr>
              <a:t>th</a:t>
            </a:r>
            <a:r>
              <a:rPr lang="en-US" sz="1800" dirty="0"/>
              <a:t> </a:t>
            </a:r>
          </a:p>
        </p:txBody>
      </p:sp>
    </p:spTree>
    <p:extLst>
      <p:ext uri="{BB962C8B-B14F-4D97-AF65-F5344CB8AC3E}">
        <p14:creationId xmlns:p14="http://schemas.microsoft.com/office/powerpoint/2010/main" val="548390034"/>
      </p:ext>
    </p:extLst>
  </p:cSld>
  <p:clrMapOvr>
    <a:masterClrMapping/>
  </p:clrMapOvr>
</p:sld>
</file>

<file path=ppt/theme/theme1.xml><?xml version="1.0" encoding="utf-8"?>
<a:theme xmlns:a="http://schemas.openxmlformats.org/drawingml/2006/main" name="Title Layouts - Light">
  <a:themeElements>
    <a:clrScheme name="Custom 48">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B4979305-3193-4111-8FAB-2532C0C5D57A}"/>
    </a:ext>
  </a:extLst>
</a:theme>
</file>

<file path=ppt/theme/theme10.xml><?xml version="1.0" encoding="utf-8"?>
<a:theme xmlns:a="http://schemas.openxmlformats.org/drawingml/2006/main" name="Content Layouts - Dark">
  <a:themeElements>
    <a:clrScheme name="Custom 40">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2B4D318F-8286-409A-9D25-B5AA0661A162}"/>
    </a:ext>
  </a:extLst>
</a:theme>
</file>

<file path=ppt/theme/theme11.xml><?xml version="1.0" encoding="utf-8"?>
<a:theme xmlns:a="http://schemas.openxmlformats.org/drawingml/2006/main" name="Data Visualisation - Dark">
  <a:themeElements>
    <a:clrScheme name="Custom 39">
      <a:dk1>
        <a:sysClr val="windowText" lastClr="000000"/>
      </a:dk1>
      <a:lt1>
        <a:sysClr val="window" lastClr="FFFFFF"/>
      </a:lt1>
      <a:dk2>
        <a:srgbClr val="2A2B2D"/>
      </a:dk2>
      <a:lt2>
        <a:srgbClr val="5E33BF"/>
      </a:lt2>
      <a:accent1>
        <a:srgbClr val="93FF9E"/>
      </a:accent1>
      <a:accent2>
        <a:srgbClr val="B175E1"/>
      </a:accent2>
      <a:accent3>
        <a:srgbClr val="F0FE4F"/>
      </a:accent3>
      <a:accent4>
        <a:srgbClr val="319AF0"/>
      </a:accent4>
      <a:accent5>
        <a:srgbClr val="ED5564"/>
      </a:accent5>
      <a:accent6>
        <a:srgbClr val="00DFCB"/>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Template EXTENDED V13.pptx" id="{94F85648-5CC4-4711-8DE0-D0E6C3AC3E86}" vid="{4A182AA7-2995-40E5-A14D-547C09DD51B2}"/>
    </a:ext>
  </a:extLst>
</a:theme>
</file>

<file path=ppt/theme/theme12.xml><?xml version="1.0" encoding="utf-8"?>
<a:theme xmlns:a="http://schemas.openxmlformats.org/drawingml/2006/main" name="Device Layouts - Dark">
  <a:themeElements>
    <a:clrScheme name="Custom 38">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Template EXTENDED V13.pptx" id="{94F85648-5CC4-4711-8DE0-D0E6C3AC3E86}" vid="{B2246059-47AB-4CCA-969E-1413B3264210}"/>
    </a:ext>
  </a:extLst>
</a:theme>
</file>

<file path=ppt/theme/theme13.xml><?xml version="1.0" encoding="utf-8"?>
<a:theme xmlns:a="http://schemas.openxmlformats.org/drawingml/2006/main" name="Map Layouts - Dark">
  <a:themeElements>
    <a:clrScheme name="Custom 37">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Template EXTENDED V13.pptx" id="{94F85648-5CC4-4711-8DE0-D0E6C3AC3E86}" vid="{367500FC-B3E7-4951-A358-CB5891F2A9F5}"/>
    </a:ext>
  </a:extLst>
</a:theme>
</file>

<file path=ppt/theme/theme14.xml><?xml version="1.0" encoding="utf-8"?>
<a:theme xmlns:a="http://schemas.openxmlformats.org/drawingml/2006/main" name="Closing Layouts - Light">
  <a:themeElements>
    <a:clrScheme name="Custom 36">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Template EXTENDED V13.pptx" id="{94F85648-5CC4-4711-8DE0-D0E6C3AC3E86}" vid="{E736A86D-EC16-4A8C-99F8-35492163B7B2}"/>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genda Layouts - Light">
  <a:themeElements>
    <a:clrScheme name="Custom 47">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6725AA19-9F69-4A1B-9E12-8EC67E14AFD6}"/>
    </a:ext>
  </a:extLst>
</a:theme>
</file>

<file path=ppt/theme/theme3.xml><?xml version="1.0" encoding="utf-8"?>
<a:theme xmlns:a="http://schemas.openxmlformats.org/drawingml/2006/main" name="Section Break Layouts">
  <a:themeElements>
    <a:clrScheme name="Custom 46">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spAutoFit/>
      </a:bodyPr>
      <a:lstStyle>
        <a:defPPr algn="l">
          <a:defRPr dirty="0"/>
        </a:defPPr>
      </a:lstStyle>
    </a:txDef>
  </a:objectDefaults>
  <a:extraClrSchemeLst/>
  <a:extLst>
    <a:ext uri="{05A4C25C-085E-4340-85A3-A5531E510DB2}">
      <thm15:themeFamily xmlns:thm15="http://schemas.microsoft.com/office/thememl/2012/main" name="Clarivate Template EXTENDED V13.pptx" id="{94F85648-5CC4-4711-8DE0-D0E6C3AC3E86}" vid="{1F593C6C-C453-42AA-ABD5-3F6C1DA5D0C6}"/>
    </a:ext>
  </a:extLst>
</a:theme>
</file>

<file path=ppt/theme/theme4.xml><?xml version="1.0" encoding="utf-8"?>
<a:theme xmlns:a="http://schemas.openxmlformats.org/drawingml/2006/main" name="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52FF09A4-AB24-4D87-9520-83E3BC44AB7D}"/>
    </a:ext>
  </a:extLst>
</a:theme>
</file>

<file path=ppt/theme/theme5.xml><?xml version="1.0" encoding="utf-8"?>
<a:theme xmlns:a="http://schemas.openxmlformats.org/drawingml/2006/main" name="Data Visualisation - Light">
  <a:themeElements>
    <a:clrScheme name="Custom 24">
      <a:dk1>
        <a:sysClr val="windowText" lastClr="000000"/>
      </a:dk1>
      <a:lt1>
        <a:sysClr val="window" lastClr="FFFFFF"/>
      </a:lt1>
      <a:dk2>
        <a:srgbClr val="2A2B2D"/>
      </a:dk2>
      <a:lt2>
        <a:srgbClr val="5E33BF"/>
      </a:lt2>
      <a:accent1>
        <a:srgbClr val="B175E1"/>
      </a:accent1>
      <a:accent2>
        <a:srgbClr val="18A381"/>
      </a:accent2>
      <a:accent3>
        <a:srgbClr val="319AF0"/>
      </a:accent3>
      <a:accent4>
        <a:srgbClr val="ED5564"/>
      </a:accent4>
      <a:accent5>
        <a:srgbClr val="5E33BF"/>
      </a:accent5>
      <a:accent6>
        <a:srgbClr val="003F51"/>
      </a:accent6>
      <a:hlink>
        <a:srgbClr val="000000"/>
      </a:hlink>
      <a:folHlink>
        <a:srgbClr val="ED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1"/>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Template EXTENDED V13.pptx" id="{94F85648-5CC4-4711-8DE0-D0E6C3AC3E86}" vid="{467CB219-6CAC-4029-908A-81E86B306A56}"/>
    </a:ext>
  </a:extLst>
</a:theme>
</file>

<file path=ppt/theme/theme6.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7.xml><?xml version="1.0" encoding="utf-8"?>
<a:theme xmlns:a="http://schemas.openxmlformats.org/drawingml/2006/main" name="Map Layouts - Light">
  <a:themeElements>
    <a:clrScheme name="Custom 43">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81CA53C7-0B56-4F8C-BD4C-79DED7176681}"/>
    </a:ext>
  </a:extLst>
</a:theme>
</file>

<file path=ppt/theme/theme8.xml><?xml version="1.0" encoding="utf-8"?>
<a:theme xmlns:a="http://schemas.openxmlformats.org/drawingml/2006/main" name="Title Layouts - Dark">
  <a:themeElements>
    <a:clrScheme name="Custom 42">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8BA251A-CC2F-4031-87B1-FBF8AA66DF83}"/>
    </a:ext>
  </a:extLst>
</a:theme>
</file>

<file path=ppt/theme/theme9.xml><?xml version="1.0" encoding="utf-8"?>
<a:theme xmlns:a="http://schemas.openxmlformats.org/drawingml/2006/main" name="Agenda Layouts - Dark">
  <a:themeElements>
    <a:clrScheme name="Custom 41">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spAutoFit/>
      </a:bodyPr>
      <a:lstStyle>
        <a:defPPr algn="l">
          <a:defRPr dirty="0"/>
        </a:defPPr>
      </a:lstStyle>
    </a:txDef>
  </a:objectDefaults>
  <a:extraClrSchemeLst/>
  <a:extLst>
    <a:ext uri="{05A4C25C-085E-4340-85A3-A5531E510DB2}">
      <thm15:themeFamily xmlns:thm15="http://schemas.microsoft.com/office/thememl/2012/main" name="Clarivate Template EXTENDED V13.pptx" id="{94F85648-5CC4-4711-8DE0-D0E6C3AC3E86}" vid="{F22B6F1C-931A-403F-8624-26074AE32A3B}"/>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650b790-60e1-4432-809b-777e6a0c1b74" xsi:nil="true"/>
    <lcf76f155ced4ddcb4097134ff3c332f xmlns="4bf50d36-b4d6-4447-95ee-bf5963295ffe">
      <Terms xmlns="http://schemas.microsoft.com/office/infopath/2007/PartnerControls"/>
    </lcf76f155ced4ddcb4097134ff3c332f>
    <_Flow_SignoffStatus xmlns="4bf50d36-b4d6-4447-95ee-bf5963295ffe" xsi:nil="true"/>
    <After_x0020_Effects xmlns="4bf50d36-b4d6-4447-95ee-bf5963295ff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8FB48B65561241B9301ACF99A62021" ma:contentTypeVersion="20" ma:contentTypeDescription="Create a new document." ma:contentTypeScope="" ma:versionID="29110a295b121817f0f077e3e65fe054">
  <xsd:schema xmlns:xsd="http://www.w3.org/2001/XMLSchema" xmlns:xs="http://www.w3.org/2001/XMLSchema" xmlns:p="http://schemas.microsoft.com/office/2006/metadata/properties" xmlns:ns2="4bf50d36-b4d6-4447-95ee-bf5963295ffe" xmlns:ns3="5650b790-60e1-4432-809b-777e6a0c1b74" targetNamespace="http://schemas.microsoft.com/office/2006/metadata/properties" ma:root="true" ma:fieldsID="2d63f1b7888f31bcb739379c651df30b" ns2:_="" ns3:_="">
    <xsd:import namespace="4bf50d36-b4d6-4447-95ee-bf5963295ffe"/>
    <xsd:import namespace="5650b790-60e1-4432-809b-777e6a0c1b7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_Flow_SignoffStatus" minOccurs="0"/>
                <xsd:element ref="ns2:After_x0020_Effec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f50d36-b4d6-4447-95ee-bf5963295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After_x0020_Effects" ma:index="22" nillable="true" ma:displayName="After Effects" ma:format="Dropdown" ma:internalName="After_x0020_Effects">
      <xsd:simpleType>
        <xsd:restriction base="dms:Text">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e084ccc-2bc5-4e53-91c7-70b19b80574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650b790-60e1-4432-809b-777e6a0c1b7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9876240-76f6-4cdb-ab75-39d7353a1cf6}" ma:internalName="TaxCatchAll" ma:showField="CatchAllData" ma:web="5650b790-60e1-4432-809b-777e6a0c1b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707030-CD46-4873-9099-A1E166734A8E}">
  <ds:schemaRefs>
    <ds:schemaRef ds:uri="http://purl.org/dc/terms/"/>
    <ds:schemaRef ds:uri="http://schemas.microsoft.com/office/infopath/2007/PartnerControls"/>
    <ds:schemaRef ds:uri="http://purl.org/dc/elements/1.1/"/>
    <ds:schemaRef ds:uri="http://purl.org/dc/dcmitype/"/>
    <ds:schemaRef ds:uri="http://schemas.microsoft.com/office/2006/documentManagement/types"/>
    <ds:schemaRef ds:uri="http://www.w3.org/XML/1998/namespace"/>
    <ds:schemaRef ds:uri="http://schemas.openxmlformats.org/package/2006/metadata/core-properties"/>
    <ds:schemaRef ds:uri="d970c9ed-be0d-4385-ae12-bba36a1d31bb"/>
    <ds:schemaRef ds:uri="cec4d0f3-197b-4313-9bcc-a9a9b4711ab2"/>
    <ds:schemaRef ds:uri="http://schemas.microsoft.com/office/2006/metadata/properties"/>
    <ds:schemaRef ds:uri="5650b790-60e1-4432-809b-777e6a0c1b74"/>
    <ds:schemaRef ds:uri="4bf50d36-b4d6-4447-95ee-bf5963295ffe"/>
  </ds:schemaRefs>
</ds:datastoreItem>
</file>

<file path=customXml/itemProps2.xml><?xml version="1.0" encoding="utf-8"?>
<ds:datastoreItem xmlns:ds="http://schemas.openxmlformats.org/officeDocument/2006/customXml" ds:itemID="{E0C5DF07-E742-473D-9D86-315FB7F777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f50d36-b4d6-4447-95ee-bf5963295ffe"/>
    <ds:schemaRef ds:uri="5650b790-60e1-4432-809b-777e6a0c1b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D91B9C-4E38-40A3-AA2F-E796D8728082}">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Clarivate PPT template</Template>
  <TotalTime>1095</TotalTime>
  <Words>1522</Words>
  <Application>Microsoft Office PowerPoint</Application>
  <PresentationFormat>Widescreen</PresentationFormat>
  <Paragraphs>249</Paragraphs>
  <Slides>39</Slides>
  <Notes>1</Notes>
  <HiddenSlides>0</HiddenSlides>
  <MMClips>3</MMClips>
  <ScaleCrop>false</ScaleCrop>
  <HeadingPairs>
    <vt:vector size="6" baseType="variant">
      <vt:variant>
        <vt:lpstr>Fonts Used</vt:lpstr>
      </vt:variant>
      <vt:variant>
        <vt:i4>6</vt:i4>
      </vt:variant>
      <vt:variant>
        <vt:lpstr>Theme</vt:lpstr>
      </vt:variant>
      <vt:variant>
        <vt:i4>14</vt:i4>
      </vt:variant>
      <vt:variant>
        <vt:lpstr>Slide Titles</vt:lpstr>
      </vt:variant>
      <vt:variant>
        <vt:i4>39</vt:i4>
      </vt:variant>
    </vt:vector>
  </HeadingPairs>
  <TitlesOfParts>
    <vt:vector size="59" baseType="lpstr">
      <vt:lpstr>Arial</vt:lpstr>
      <vt:lpstr>Avenir Next LT Pro</vt:lpstr>
      <vt:lpstr>Avenir Next LT Pro Demi</vt:lpstr>
      <vt:lpstr>Calibri</vt:lpstr>
      <vt:lpstr>Courier New</vt:lpstr>
      <vt:lpstr>Wingdings</vt:lpstr>
      <vt:lpstr>Title Layouts - Light</vt:lpstr>
      <vt:lpstr>Agenda Layouts - Light</vt:lpstr>
      <vt:lpstr>Section Break Layouts</vt:lpstr>
      <vt:lpstr>Content Layouts - Light</vt:lpstr>
      <vt:lpstr>Data Visualisation - Light</vt:lpstr>
      <vt:lpstr>Device Layouts - Light</vt:lpstr>
      <vt:lpstr>Map Layouts - Light</vt:lpstr>
      <vt:lpstr>Title Layouts - Dark</vt:lpstr>
      <vt:lpstr>Agenda Layouts - Dark</vt:lpstr>
      <vt:lpstr>Content Layouts - Dark</vt:lpstr>
      <vt:lpstr>Data Visualisation - Dark</vt:lpstr>
      <vt:lpstr>Device Layouts - Dark</vt:lpstr>
      <vt:lpstr>Map Layouts - Dark</vt:lpstr>
      <vt:lpstr>Closing Layouts - Light</vt:lpstr>
      <vt:lpstr>PowerPoint Presentation</vt:lpstr>
      <vt:lpstr>PowerPoint Presentation</vt:lpstr>
      <vt:lpstr>Linked Accounts</vt:lpstr>
      <vt:lpstr>Model 1 – Cached Accounts </vt:lpstr>
      <vt:lpstr>Model 1 – Cached Accounts </vt:lpstr>
      <vt:lpstr>Model 1 – Cached Accounts </vt:lpstr>
      <vt:lpstr>Model 1 – Cached Accounts </vt:lpstr>
      <vt:lpstr>Model 1 – Cached Accounts </vt:lpstr>
      <vt:lpstr>Model 1 – Cached Accounts </vt:lpstr>
      <vt:lpstr>Model 1 – Cached Accounts </vt:lpstr>
      <vt:lpstr>Model 2 – Consortial ID</vt:lpstr>
      <vt:lpstr>Model 2 – Consortial ID</vt:lpstr>
      <vt:lpstr>Both models</vt:lpstr>
      <vt:lpstr>PowerPoint Presentation</vt:lpstr>
      <vt:lpstr>Some Insights …</vt:lpstr>
      <vt:lpstr>Some Insights …</vt:lpstr>
      <vt:lpstr>Some Insights …</vt:lpstr>
      <vt:lpstr>The Goal</vt:lpstr>
      <vt:lpstr>Central Model</vt:lpstr>
      <vt:lpstr>PowerPoint Presentation</vt:lpstr>
      <vt:lpstr>Central Model - Concepts</vt:lpstr>
      <vt:lpstr>Central Model - Concepts</vt:lpstr>
      <vt:lpstr>NZ Management of the user file – The SIS feed</vt:lpstr>
      <vt:lpstr>NZ Management of the user file</vt:lpstr>
      <vt:lpstr>NZ Management of the user file</vt:lpstr>
      <vt:lpstr>NZ Management of the user file</vt:lpstr>
      <vt:lpstr>NZ Management of the user file</vt:lpstr>
      <vt:lpstr>NZ Management of the user file</vt:lpstr>
      <vt:lpstr>NZ Management of the user file</vt:lpstr>
      <vt:lpstr>PowerPoint Presentation</vt:lpstr>
      <vt:lpstr>Workflows and Use Cases - Loan</vt:lpstr>
      <vt:lpstr>Workflows and Use Cases - Request</vt:lpstr>
      <vt:lpstr>Workflows and Use Cases – External Login</vt:lpstr>
      <vt:lpstr>Workflows and Use Cases – Self Check</vt:lpstr>
      <vt:lpstr>Workflows and Use Cases – Other Scenarios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Moshe Shechter</dc:creator>
  <cp:lastModifiedBy>Moshe Shechter</cp:lastModifiedBy>
  <cp:revision>19</cp:revision>
  <dcterms:created xsi:type="dcterms:W3CDTF">2024-04-30T08:51:13Z</dcterms:created>
  <dcterms:modified xsi:type="dcterms:W3CDTF">2024-06-25T05:41:03Z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0x0101003D8FB48B65561241B9301ACF99A62021</vt:lpwstr>
  </property>
  <property fmtid="{D5CDD505-2E9C-101B-9397-08002B2CF9AE}" pid="3" name="MediaServiceImageTags">
    <vt:lpwstr/>
  </property>
</Properties>
</file>